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4"/>
    <p:sldMasterId id="2147483714" r:id="rId5"/>
    <p:sldMasterId id="2147483727" r:id="rId6"/>
  </p:sldMasterIdLst>
  <p:notesMasterIdLst>
    <p:notesMasterId r:id="rId16"/>
  </p:notesMasterIdLst>
  <p:sldIdLst>
    <p:sldId id="10858" r:id="rId7"/>
    <p:sldId id="1039" r:id="rId8"/>
    <p:sldId id="10853" r:id="rId9"/>
    <p:sldId id="10854" r:id="rId10"/>
    <p:sldId id="10859" r:id="rId11"/>
    <p:sldId id="10856" r:id="rId12"/>
    <p:sldId id="10857" r:id="rId13"/>
    <p:sldId id="10862" r:id="rId14"/>
    <p:sldId id="10861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3817" userDrawn="1">
          <p15:clr>
            <a:srgbClr val="A4A3A4"/>
          </p15:clr>
        </p15:guide>
        <p15:guide id="3" orient="horz" pos="1933" userDrawn="1">
          <p15:clr>
            <a:srgbClr val="A4A3A4"/>
          </p15:clr>
        </p15:guide>
        <p15:guide id="4" orient="horz" pos="2478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Gjære Gundersen" initials="MGG" lastIdx="1" clrIdx="0">
    <p:extLst>
      <p:ext uri="{19B8F6BF-5375-455C-9EA6-DF929625EA0E}">
        <p15:presenceInfo xmlns:p15="http://schemas.microsoft.com/office/powerpoint/2012/main" userId="S::mgundersen@maritech.no::23cdc270-9a7d-4a67-827d-dbde05d146e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6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D74BC2-BE13-AF1D-91E8-F9C3BE902D55}" v="9" dt="2023-05-16T12:33:19.128"/>
    <p1510:client id="{987A2008-D9CF-4BAB-BCAC-0680D18741D6}" v="25" dt="2023-05-16T12:25:57.373"/>
    <p1510:client id="{B07A6E53-B105-70C7-4621-51C75E10769B}" v="21" dt="2023-05-25T20:01:29.026"/>
    <p1510:client id="{E559DF44-E932-2E96-3365-2539A70816D1}" v="30" dt="2023-05-25T17:34:31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088" autoAdjust="0"/>
  </p:normalViewPr>
  <p:slideViewPr>
    <p:cSldViewPr snapToGrid="0">
      <p:cViewPr>
        <p:scale>
          <a:sx n="80" d="100"/>
          <a:sy n="80" d="100"/>
        </p:scale>
        <p:origin x="948" y="210"/>
      </p:cViewPr>
      <p:guideLst>
        <p:guide orient="horz" pos="1570"/>
        <p:guide pos="3817"/>
        <p:guide orient="horz" pos="1933"/>
        <p:guide orient="horz" pos="2478"/>
        <p:guide orient="horz" pos="3067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C4A83-FB12-B141-BA53-E4D935A36CCD}" type="datetimeFigureOut">
              <a:rPr lang="nb-NO" smtClean="0"/>
              <a:t>05.06.2023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0E437-0059-974B-96E0-2AAF343FF0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77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Skal </a:t>
            </a:r>
            <a:r>
              <a:rPr lang="en-US" dirty="0" err="1">
                <a:cs typeface="Calibri"/>
              </a:rPr>
              <a:t>snakke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litt</a:t>
            </a:r>
            <a:r>
              <a:rPr lang="en-US" dirty="0">
                <a:cs typeface="Calibri"/>
              </a:rPr>
              <a:t> om </a:t>
            </a:r>
            <a:r>
              <a:rPr lang="en-US" dirty="0" err="1">
                <a:cs typeface="Calibri"/>
              </a:rPr>
              <a:t>hvordan</a:t>
            </a:r>
            <a:r>
              <a:rPr lang="en-US" dirty="0">
                <a:cs typeface="Calibri"/>
              </a:rPr>
              <a:t> vi jobber med support I Maritech</a:t>
            </a:r>
          </a:p>
          <a:p>
            <a:r>
              <a:rPr lang="en-US" dirty="0" err="1">
                <a:cs typeface="Calibri"/>
              </a:rPr>
              <a:t>Både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jeg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mange </a:t>
            </a:r>
            <a:r>
              <a:rPr lang="en-US" dirty="0" err="1">
                <a:cs typeface="Calibri"/>
              </a:rPr>
              <a:t>andre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jobbet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lenge</a:t>
            </a:r>
            <a:r>
              <a:rPr lang="en-US" dirty="0">
                <a:cs typeface="Calibri"/>
              </a:rPr>
              <a:t> med support,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vært</a:t>
            </a:r>
            <a:r>
              <a:rPr lang="en-US" dirty="0">
                <a:cs typeface="Calibri"/>
              </a:rPr>
              <a:t> med </a:t>
            </a:r>
            <a:r>
              <a:rPr lang="en-US" dirty="0" err="1">
                <a:cs typeface="Calibri"/>
              </a:rPr>
              <a:t>på</a:t>
            </a:r>
            <a:r>
              <a:rPr lang="en-US" dirty="0">
                <a:cs typeface="Calibri"/>
              </a:rPr>
              <a:t> mange </a:t>
            </a:r>
            <a:r>
              <a:rPr lang="en-US" dirty="0" err="1">
                <a:cs typeface="Calibri"/>
              </a:rPr>
              <a:t>endringer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underveis</a:t>
            </a:r>
            <a:r>
              <a:rPr lang="en-US" dirty="0">
                <a:cs typeface="Calibri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E437-0059-974B-96E0-2AAF343FF0F7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600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>
              <a:cs typeface="Calibri" panose="020F0502020204030204"/>
            </a:endParaRP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 panose="020F0502020204030204"/>
              </a:rPr>
              <a:t>Her har vi prøvd å gruppere noen av våre produkter</a:t>
            </a:r>
            <a:endParaRPr lang="nb-NO" dirty="0"/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 panose="020F0502020204030204"/>
              </a:rPr>
              <a:t>Kjøpt opp flere firma de siste åra</a:t>
            </a: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/>
              </a:rPr>
              <a:t>Utviklet nye produkter</a:t>
            </a:r>
            <a:endParaRPr lang="nb-NO" dirty="0"/>
          </a:p>
          <a:p>
            <a:pPr marL="171450" indent="-171450">
              <a:buFont typeface="Arial"/>
              <a:buChar char="•"/>
            </a:pPr>
            <a:r>
              <a:rPr lang="nb-NO"/>
              <a:t>På tvers av nesten alle produktene så går det også integrasjoner. </a:t>
            </a:r>
            <a:endParaRPr lang="nb-NO" dirty="0"/>
          </a:p>
          <a:p>
            <a:pPr marL="171450" indent="-171450">
              <a:buFont typeface="Arial"/>
              <a:buChar char="•"/>
            </a:pPr>
            <a:r>
              <a:rPr lang="nb-NO" dirty="0"/>
              <a:t>Samme funksjoner kan utføres i ulike system, for eksempel fakturering.</a:t>
            </a:r>
            <a:endParaRPr lang="nb-NO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/>
              </a:rPr>
              <a:t>Tidligere i </a:t>
            </a:r>
            <a:r>
              <a:rPr lang="nb-NO" dirty="0" err="1">
                <a:cs typeface="Calibri"/>
              </a:rPr>
              <a:t>Maritech</a:t>
            </a:r>
            <a:r>
              <a:rPr lang="nb-NO" dirty="0">
                <a:cs typeface="Calibri"/>
              </a:rPr>
              <a:t> så satt det et supportteam, gjerne bestående av 2 personer, på et og samme kontor som tok imot alle henvendelser og kunne bistå med de fleste henvendelser. </a:t>
            </a:r>
          </a:p>
          <a:p>
            <a:pPr marL="171450" indent="-171450">
              <a:buFont typeface="Arial"/>
              <a:buChar char="•"/>
            </a:pPr>
            <a:r>
              <a:rPr lang="nb-NO" dirty="0"/>
              <a:t>Etterhvert som produktene øker, økes også kompleksiteten. </a:t>
            </a:r>
            <a:endParaRPr lang="nb-NO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nb-NO" dirty="0"/>
              <a:t>Ingen kan alt</a:t>
            </a:r>
            <a:endParaRPr lang="nb-NO" dirty="0">
              <a:cs typeface="Calibri" panose="020F0502020204030204"/>
            </a:endParaRPr>
          </a:p>
          <a:p>
            <a:pPr marL="171450" indent="-171450">
              <a:buFont typeface="Arial,Sans-Serif"/>
              <a:buChar char="•"/>
            </a:pPr>
            <a:r>
              <a:rPr lang="nb-NO" dirty="0"/>
              <a:t>Vi har til tider vært veldig personavhengig</a:t>
            </a:r>
            <a:endParaRPr lang="en-US" dirty="0"/>
          </a:p>
          <a:p>
            <a:pPr marL="171450" indent="-171450">
              <a:buFont typeface="Arial,Sans-Serif"/>
              <a:buChar char="•"/>
            </a:pPr>
            <a:r>
              <a:rPr lang="nb-NO" dirty="0">
                <a:cs typeface="Calibri" panose="020F0502020204030204"/>
              </a:rPr>
              <a:t>Kunder har gjerne ville hatt hjelp av samme person fra sak til sak.</a:t>
            </a:r>
          </a:p>
          <a:p>
            <a:pPr marL="171450" indent="-171450">
              <a:buFont typeface="Arial"/>
              <a:buChar char="•"/>
            </a:pPr>
            <a:endParaRPr lang="nb-NO" dirty="0">
              <a:cs typeface="Calibri" panose="020F0502020204030204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E437-0059-974B-96E0-2AAF343FF0F7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7717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,Sans-Serif"/>
              <a:buChar char="•"/>
            </a:pPr>
            <a:r>
              <a:rPr lang="nb-NO" dirty="0"/>
              <a:t>Kundene våre vi står opp for og jobber for hver dag</a:t>
            </a:r>
          </a:p>
          <a:p>
            <a:pPr marL="171450" indent="-171450">
              <a:buFont typeface="Arial,Sans-Serif"/>
              <a:buChar char="•"/>
            </a:pPr>
            <a:r>
              <a:rPr lang="nb-NO" dirty="0"/>
              <a:t>Ønsker å gi god support</a:t>
            </a:r>
          </a:p>
          <a:p>
            <a:endParaRPr lang="nb-NO" dirty="0"/>
          </a:p>
          <a:p>
            <a:pPr marL="171450" indent="-171450">
              <a:buFont typeface="Arial"/>
              <a:buChar char="•"/>
            </a:pPr>
            <a:r>
              <a:rPr lang="nb-NO" dirty="0"/>
              <a:t>De siste par-tre årene har vi gjort en del endringer på supportorganisasjonen. </a:t>
            </a:r>
            <a:endParaRPr lang="nb-NO">
              <a:cs typeface="Calibri" panose="020F0502020204030204"/>
            </a:endParaRPr>
          </a:p>
          <a:p>
            <a:pPr marL="171450" indent="-171450">
              <a:buFont typeface="Arial"/>
              <a:buChar char="•"/>
            </a:pPr>
            <a:r>
              <a:rPr lang="nb-NO" dirty="0"/>
              <a:t>Vi har byttet supportsystem og har strømlinjeformet en del prosesser og vi er helt sikkert ikke i mål. </a:t>
            </a:r>
            <a:endParaRPr lang="nb-NO" dirty="0">
              <a:cs typeface="Calibri" panose="020F0502020204030204"/>
            </a:endParaRPr>
          </a:p>
          <a:p>
            <a:pPr marL="171450" indent="-171450">
              <a:buFont typeface="Arial"/>
              <a:buChar char="•"/>
            </a:pPr>
            <a:r>
              <a:rPr lang="nb-NO" dirty="0"/>
              <a:t>Sakstypene våre har vi delt inn i 4 ulike typer og disse vil du kunne se i kundeportalen vår, sammen med en liten beskrivelse på hva de betyr. </a:t>
            </a:r>
            <a:endParaRPr lang="nb-NO" dirty="0">
              <a:cs typeface="Calibri" panose="020F0502020204030204"/>
            </a:endParaRPr>
          </a:p>
          <a:p>
            <a:pPr marL="171450" indent="-171450">
              <a:buFont typeface="Arial"/>
              <a:buChar char="•"/>
            </a:pPr>
            <a:r>
              <a:rPr lang="nb-NO" dirty="0"/>
              <a:t>Hvis du bruker portalen så velger du sakstype, produktet du trenger hjelp med, gjerne en utfyllende beskrivelse, eksempel /skjermbilder  fra start. </a:t>
            </a:r>
          </a:p>
          <a:p>
            <a:pPr lvl="1" indent="-171450">
              <a:buFont typeface="Arial"/>
              <a:buChar char="•"/>
            </a:pPr>
            <a:r>
              <a:rPr lang="nb-NO" err="1"/>
              <a:t>F.eks</a:t>
            </a:r>
            <a:r>
              <a:rPr lang="nb-NO" dirty="0"/>
              <a:t> hva heter rapport i Analytics du trenger hjelp med. </a:t>
            </a:r>
          </a:p>
          <a:p>
            <a:pPr lvl="1" indent="-171450">
              <a:buFont typeface="Arial"/>
              <a:buChar char="•"/>
            </a:pPr>
            <a:r>
              <a:rPr lang="nb-NO" dirty="0"/>
              <a:t>Menyvalg du står på. </a:t>
            </a:r>
            <a:endParaRPr lang="nb-NO" dirty="0">
              <a:cs typeface="Calibri" panose="020F0502020204030204"/>
            </a:endParaRPr>
          </a:p>
          <a:p>
            <a:pPr lvl="1" indent="-171450">
              <a:buFont typeface="Arial"/>
              <a:buChar char="•"/>
            </a:pPr>
            <a:r>
              <a:rPr lang="nb-NO" dirty="0">
                <a:cs typeface="Calibri" panose="020F0502020204030204"/>
              </a:rPr>
              <a:t>Hvilken knapp klikker du på.</a:t>
            </a:r>
          </a:p>
          <a:p>
            <a:pPr lvl="1" indent="-171450">
              <a:buFont typeface="Arial"/>
              <a:buChar char="•"/>
            </a:pPr>
            <a:r>
              <a:rPr lang="nb-NO" dirty="0">
                <a:cs typeface="Calibri" panose="020F0502020204030204"/>
              </a:rPr>
              <a:t>Selv om mange av oss kjenner dere kunder godt, så ikke ta for gitt at vi vet hvordan dere jobber og hvilke rutiner dere har. </a:t>
            </a:r>
            <a:endParaRPr lang="nb-NO" dirty="0"/>
          </a:p>
          <a:p>
            <a:pPr marL="171450" indent="-171450">
              <a:buFont typeface="Arial"/>
              <a:buChar char="•"/>
            </a:pPr>
            <a:r>
              <a:rPr lang="nb-NO" dirty="0"/>
              <a:t>Gjør oss i stand til å raskere behandle og løse sakene. </a:t>
            </a:r>
          </a:p>
          <a:p>
            <a:pPr marL="171450" indent="-171450">
              <a:buFont typeface="Arial"/>
              <a:buChar char="•"/>
            </a:pPr>
            <a:r>
              <a:rPr lang="nb-NO" dirty="0"/>
              <a:t>Ofte trenger vi bistand fra utvikler, og hvis vi har god info fra start beskrevet fra dere er dette gunstig både for oss og dere. </a:t>
            </a:r>
            <a:endParaRPr lang="nb-NO" dirty="0">
              <a:cs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nb-NO" dirty="0"/>
              <a:t>Unngå misforståelser</a:t>
            </a:r>
            <a:endParaRPr lang="nb-NO" dirty="0">
              <a:cs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nb-NO" dirty="0"/>
              <a:t>Få satt saken på person med riktig kompetanse </a:t>
            </a:r>
            <a:endParaRPr lang="nb-NO" dirty="0">
              <a:cs typeface="Calibri" panose="020F0502020204030204"/>
            </a:endParaRP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 panose="020F0502020204030204"/>
              </a:rPr>
              <a:t>Det hender at flere personer må jobbe med samme sak over tid, </a:t>
            </a:r>
            <a:r>
              <a:rPr lang="nb-NO" dirty="0" err="1">
                <a:cs typeface="Calibri" panose="020F0502020204030204"/>
              </a:rPr>
              <a:t>f.eks</a:t>
            </a:r>
            <a:r>
              <a:rPr lang="nb-NO" dirty="0">
                <a:cs typeface="Calibri" panose="020F0502020204030204"/>
              </a:rPr>
              <a:t> ved ferie og sykdom, og det er lettere for vedkommende som skal ta over å sette seg inn i saken, når den er godt beskrevet med eksempler. </a:t>
            </a:r>
          </a:p>
          <a:p>
            <a:endParaRPr lang="nb-NO" dirty="0"/>
          </a:p>
          <a:p>
            <a:pPr marL="171450" indent="-171450">
              <a:buFont typeface="Arial,Sans-Serif"/>
              <a:buChar char="•"/>
            </a:pPr>
            <a:r>
              <a:rPr lang="nb-NO" dirty="0"/>
              <a:t>Ved å bruke kundeportalen – få god oversikt, se status på dine saker, skal komme litt tilbake til den på slutten av presentasjonen.</a:t>
            </a:r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r>
              <a:rPr lang="nb-NO" dirty="0"/>
              <a:t>Fortsatt lov å ringe!</a:t>
            </a:r>
            <a:endParaRPr lang="nb-NO" dirty="0">
              <a:cs typeface="Calibri"/>
            </a:endParaRPr>
          </a:p>
          <a:p>
            <a:r>
              <a:rPr lang="nb-NO" dirty="0">
                <a:cs typeface="Calibri"/>
              </a:rPr>
              <a:t>Haster det så ta opp telefonen i tillegg, da snur vi hver stein for å hjelpe dere. </a:t>
            </a:r>
          </a:p>
          <a:p>
            <a:r>
              <a:rPr lang="nb-NO" dirty="0">
                <a:cs typeface="Calibri"/>
              </a:rPr>
              <a:t>I tillegg er support eposten vår koblet direkte inn til supportsystemet. </a:t>
            </a:r>
          </a:p>
          <a:p>
            <a:endParaRPr lang="nb-NO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E437-0059-974B-96E0-2AAF343FF0F7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777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nb-NO" dirty="0"/>
              <a:t>Hvilket system problemet oppstår i</a:t>
            </a:r>
            <a:endParaRPr lang="en-US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nb-NO" dirty="0"/>
              <a:t>Detaljert beskrivelse av problemet, vis til f.eks. ordrenummer for eksempel</a:t>
            </a:r>
            <a:endParaRPr lang="nb-NO" dirty="0">
              <a:cs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nb-NO" dirty="0"/>
              <a:t>Hva er det som skjer/ikke skjer, hva forventer du skulle ha skjedd</a:t>
            </a:r>
            <a:endParaRPr lang="nb-NO" dirty="0">
              <a:cs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nb-NO" dirty="0"/>
              <a:t>Rekkefølge/steg i hva som er gjort</a:t>
            </a:r>
            <a:endParaRPr lang="nb-NO" dirty="0">
              <a:cs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nb-NO" dirty="0"/>
              <a:t>Når oppstod problemet</a:t>
            </a:r>
            <a:endParaRPr lang="nb-NO" dirty="0">
              <a:cs typeface="Calibri" panose="020F0502020204030204"/>
            </a:endParaRPr>
          </a:p>
          <a:p>
            <a:pPr marL="171450" indent="-171450">
              <a:buFont typeface="Arial"/>
              <a:buChar char="•"/>
              <a:defRPr/>
            </a:pPr>
            <a:r>
              <a:rPr lang="nb-NO"/>
              <a:t>Fikk du feilmelding, hvilken – skjermbilder med evt. Feilmeldinger kan si oss veldig mye. </a:t>
            </a:r>
            <a:endParaRPr lang="nb-NO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nb-NO" dirty="0"/>
              <a:t>Er det bare du som opplever problemet/får feilmeldingen, eller gjelder dette flere brukere?</a:t>
            </a:r>
            <a:endParaRPr lang="nb-NO" dirty="0">
              <a:cs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nb-NO" dirty="0">
              <a:cs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nb-NO" dirty="0"/>
              <a:t>Sett riktig prioritet, </a:t>
            </a:r>
            <a:endParaRPr lang="nb-NO" dirty="0">
              <a:cs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nb-NO" dirty="0"/>
              <a:t>kritisk brukes bare dersom det er feil i systemet som gjør at ingen brukere får utført kritiske arbeidsoppgaver, ingen </a:t>
            </a:r>
            <a:r>
              <a:rPr lang="nb-NO" err="1"/>
              <a:t>workaround</a:t>
            </a:r>
            <a:r>
              <a:rPr lang="nb-NO" dirty="0"/>
              <a:t> finnes</a:t>
            </a:r>
            <a:endParaRPr lang="nb-NO" dirty="0">
              <a:cs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nb-NO" dirty="0"/>
              <a:t>Høy dersom det bare en noen brukere som ikke får utført kritiske arbeidsoppgaver, ingen </a:t>
            </a:r>
            <a:r>
              <a:rPr lang="nb-NO" err="1"/>
              <a:t>workaround</a:t>
            </a:r>
            <a:r>
              <a:rPr lang="nb-NO" dirty="0"/>
              <a:t> finnes</a:t>
            </a:r>
            <a:endParaRPr lang="nb-NO" dirty="0">
              <a:cs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nb-NO" dirty="0"/>
              <a:t>Medium er standard prioritet, da er det feil i systemet, men det finnes </a:t>
            </a:r>
            <a:r>
              <a:rPr lang="nb-NO" err="1"/>
              <a:t>workararound</a:t>
            </a:r>
            <a:r>
              <a:rPr lang="nb-NO" dirty="0"/>
              <a:t> som gjør at arbeidet ikke stopper opp</a:t>
            </a:r>
            <a:endParaRPr lang="nb-NO" dirty="0">
              <a:cs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nb-NO" dirty="0">
              <a:cs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nb-NO" dirty="0">
              <a:cs typeface="Calibri" panose="020F0502020204030204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E437-0059-974B-96E0-2AAF343FF0F7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9358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nb-NO">
                <a:cs typeface="Calibri"/>
              </a:rPr>
              <a:t>Brukes ofte når dere trenger hjelp med hvordan dere skal utføre en oppgave. </a:t>
            </a:r>
            <a:endParaRPr lang="en-US"/>
          </a:p>
          <a:p>
            <a:pPr marL="171450" indent="-171450">
              <a:buFont typeface="Arial"/>
              <a:buChar char="•"/>
            </a:pPr>
            <a:r>
              <a:rPr lang="nb-NO">
                <a:cs typeface="Calibri"/>
              </a:rPr>
              <a:t>For eksempel hvordan skal jeg legge inn en ny bruker </a:t>
            </a:r>
          </a:p>
          <a:p>
            <a:pPr marL="171450" indent="-171450">
              <a:buFont typeface="Arial"/>
              <a:buChar char="•"/>
            </a:pPr>
            <a:r>
              <a:rPr lang="nb-NO">
                <a:cs typeface="Calibri"/>
              </a:rPr>
              <a:t>Jeg har behov for å legge til en ny transportør, men husker ikke hvordan jeg gjør det. </a:t>
            </a:r>
            <a:endParaRPr lang="nb-NO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/>
              </a:rPr>
              <a:t>Opplæring og bistand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E437-0059-974B-96E0-2AAF343FF0F7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4489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nb-NO" dirty="0"/>
              <a:t>Ønsker å få hjelp til små og store oppdrag som gjør at systemet har endret seg etter at dere har fått gjort endringen. </a:t>
            </a:r>
            <a:endParaRPr lang="en-US"/>
          </a:p>
          <a:p>
            <a:pPr marL="171450" indent="-171450">
              <a:buFont typeface="Arial"/>
              <a:buChar char="•"/>
            </a:pPr>
            <a:r>
              <a:rPr lang="nb-NO">
                <a:cs typeface="Calibri" panose="020F0502020204030204"/>
              </a:rPr>
              <a:t>Endringer i en rapport</a:t>
            </a: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 panose="020F0502020204030204"/>
              </a:rPr>
              <a:t>Endringer på fakturalayout</a:t>
            </a:r>
          </a:p>
          <a:p>
            <a:pPr marL="171450" indent="-171450">
              <a:buFont typeface="Arial"/>
              <a:buChar char="•"/>
            </a:pPr>
            <a:endParaRPr lang="nb-NO" dirty="0">
              <a:cs typeface="Calibri" panose="020F0502020204030204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E437-0059-974B-96E0-2AAF343FF0F7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2105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nb-NO" dirty="0"/>
              <a:t>Har dere forbedringsforslag til produktene våre som er i sky?</a:t>
            </a:r>
            <a:endParaRPr lang="en-US" dirty="0">
              <a:cs typeface="Calibri" panose="020F0502020204030204"/>
            </a:endParaRPr>
          </a:p>
          <a:p>
            <a:pPr marL="171450" indent="-171450">
              <a:buFont typeface="Arial"/>
              <a:buChar char="•"/>
            </a:pPr>
            <a:r>
              <a:rPr lang="nb-NO"/>
              <a:t>sakene meldes inn som forslag </a:t>
            </a:r>
            <a:endParaRPr lang="nb-NO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nb-NO" dirty="0"/>
              <a:t>Kan være store og små forbedringer. </a:t>
            </a:r>
            <a:endParaRPr lang="nb-NO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nb-NO" dirty="0"/>
              <a:t>De tas med inn i produktråd, og blir evaluert i jevnlige møter</a:t>
            </a:r>
            <a:endParaRPr lang="nb-NO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/>
              </a:rPr>
              <a:t>Ut fra møtene så blir sakene kategorisert om de skal tas med i en </a:t>
            </a:r>
          </a:p>
          <a:p>
            <a:pPr lvl="1" indent="-171450">
              <a:buFont typeface="Arial"/>
              <a:buChar char="•"/>
            </a:pPr>
            <a:r>
              <a:rPr lang="nb-NO" dirty="0">
                <a:cs typeface="Calibri"/>
              </a:rPr>
              <a:t>planlagt </a:t>
            </a:r>
            <a:r>
              <a:rPr lang="nb-NO" err="1">
                <a:cs typeface="Calibri"/>
              </a:rPr>
              <a:t>release</a:t>
            </a:r>
            <a:r>
              <a:rPr lang="nb-NO" dirty="0">
                <a:cs typeface="Calibri"/>
              </a:rPr>
              <a:t> på kort eller litt lengre sikt, </a:t>
            </a:r>
          </a:p>
          <a:p>
            <a:pPr lvl="1" indent="-171450">
              <a:buFont typeface="Arial"/>
              <a:buChar char="•"/>
            </a:pPr>
            <a:r>
              <a:rPr lang="nb-NO" dirty="0">
                <a:cs typeface="Calibri"/>
              </a:rPr>
              <a:t>om det er noe vi kan se på </a:t>
            </a:r>
            <a:r>
              <a:rPr lang="nb-NO" err="1">
                <a:cs typeface="Calibri"/>
              </a:rPr>
              <a:t>på</a:t>
            </a:r>
            <a:r>
              <a:rPr lang="nb-NO" dirty="0">
                <a:cs typeface="Calibri"/>
              </a:rPr>
              <a:t> litt lengre sikt</a:t>
            </a:r>
          </a:p>
          <a:p>
            <a:pPr lvl="1" indent="-171450">
              <a:buFont typeface="Arial"/>
              <a:buChar char="•"/>
            </a:pPr>
            <a:r>
              <a:rPr lang="nb-NO" dirty="0">
                <a:cs typeface="Calibri"/>
              </a:rPr>
              <a:t>Eller så kan vi si at dette er noe vi ikke ønsker å lage.</a:t>
            </a: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E437-0059-974B-96E0-2AAF343FF0F7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4770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>
                <a:cs typeface="Calibri"/>
              </a:rPr>
              <a:t>Kundeportalen vår når du fra flere plasser</a:t>
            </a: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/>
              </a:rPr>
              <a:t>Hjemmesiden vår: maritech.com</a:t>
            </a: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/>
              </a:rPr>
              <a:t>For de som er brukere av </a:t>
            </a:r>
            <a:r>
              <a:rPr lang="nb-NO" dirty="0" err="1">
                <a:cs typeface="Calibri"/>
              </a:rPr>
              <a:t>Cloud</a:t>
            </a:r>
            <a:r>
              <a:rPr lang="nb-NO" dirty="0">
                <a:cs typeface="Calibri"/>
              </a:rPr>
              <a:t> plattformen vår</a:t>
            </a:r>
          </a:p>
          <a:p>
            <a:pPr lvl="1" indent="-171450">
              <a:buFont typeface="Arial"/>
              <a:buChar char="•"/>
            </a:pPr>
            <a:r>
              <a:rPr lang="nb-NO" dirty="0">
                <a:cs typeface="Calibri"/>
              </a:rPr>
              <a:t>Link til support i kontekstmenyen til høyre og helt nederst på siden.</a:t>
            </a:r>
          </a:p>
          <a:p>
            <a:pPr lvl="1" indent="-171450">
              <a:buFont typeface="Arial"/>
              <a:buChar char="•"/>
            </a:pPr>
            <a:endParaRPr lang="nb-NO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/>
              </a:rPr>
              <a:t>I tillegg så vil det være link til portalen fra epostene vi sender ut fra supportsakene. </a:t>
            </a:r>
          </a:p>
          <a:p>
            <a:pPr marL="628650" lvl="1" indent="-171450">
              <a:buFont typeface="Arial"/>
              <a:buChar char="•"/>
            </a:pPr>
            <a:r>
              <a:rPr lang="nb-NO" dirty="0">
                <a:cs typeface="Calibri"/>
              </a:rPr>
              <a:t>Klikk på enten linken på </a:t>
            </a:r>
            <a:r>
              <a:rPr lang="nb-NO" err="1">
                <a:cs typeface="Calibri"/>
              </a:rPr>
              <a:t>ticketnr</a:t>
            </a:r>
            <a:r>
              <a:rPr lang="nb-NO" dirty="0">
                <a:cs typeface="Calibri"/>
              </a:rPr>
              <a:t> eller emnet på saken.</a:t>
            </a:r>
          </a:p>
          <a:p>
            <a:pPr marL="628650" lvl="1" indent="-171450">
              <a:buFont typeface="Arial"/>
              <a:buChar char="•"/>
            </a:pPr>
            <a:r>
              <a:rPr lang="nb-NO" dirty="0">
                <a:cs typeface="Calibri"/>
              </a:rPr>
              <a:t>Har dere problemer med innlogging, så kontakt oss. 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E437-0059-974B-96E0-2AAF343FF0F7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7096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nb-NO">
                <a:cs typeface="Calibri"/>
              </a:rPr>
              <a:t>Når det kommer inn supportsaker til vårt supportsystem så vil mottaket vårt  </a:t>
            </a:r>
            <a:endParaRPr lang="en-US" dirty="0">
              <a:cs typeface="Calibri"/>
            </a:endParaRPr>
          </a:p>
          <a:p>
            <a:pPr lvl="2" indent="-171450">
              <a:buFont typeface="Arial"/>
              <a:buChar char="•"/>
            </a:pPr>
            <a:r>
              <a:rPr lang="nb-NO" dirty="0">
                <a:cs typeface="Calibri"/>
              </a:rPr>
              <a:t>kategorisere, vurdere og fordele sakene som kommer inn</a:t>
            </a: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/>
              </a:rPr>
              <a:t>Alle brukere mappes inn til en organisasjon. </a:t>
            </a: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/>
              </a:rPr>
              <a:t>I kundeportalen vil dere kunne se egne, samt andre personer fra deres egen organisasjon sine saker</a:t>
            </a: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/>
              </a:rPr>
              <a:t>Dere kan filtrere på </a:t>
            </a:r>
          </a:p>
          <a:p>
            <a:pPr lvl="1" indent="-171450">
              <a:buFont typeface="Arial"/>
              <a:buChar char="•"/>
            </a:pPr>
            <a:r>
              <a:rPr lang="nb-NO" dirty="0">
                <a:cs typeface="Calibri"/>
              </a:rPr>
              <a:t>Status, åpne og lukkede saker. </a:t>
            </a:r>
          </a:p>
          <a:p>
            <a:pPr lvl="1" indent="-171450">
              <a:buFont typeface="Arial"/>
              <a:buChar char="•"/>
            </a:pPr>
            <a:r>
              <a:rPr lang="nb-NO" dirty="0">
                <a:cs typeface="Calibri"/>
              </a:rPr>
              <a:t>Hvem sine saker dere ønsker å se</a:t>
            </a:r>
          </a:p>
          <a:p>
            <a:pPr lvl="1" indent="-171450">
              <a:buFont typeface="Arial"/>
              <a:buChar char="•"/>
            </a:pPr>
            <a:r>
              <a:rPr lang="nb-NO" dirty="0">
                <a:cs typeface="Calibri"/>
              </a:rPr>
              <a:t>Sakstype</a:t>
            </a: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/>
              </a:rPr>
              <a:t>Vil gi et godt overblikk over saker dere har åpne hos oss</a:t>
            </a:r>
          </a:p>
          <a:p>
            <a:pPr marL="171450" indent="-171450">
              <a:buFont typeface="Arial"/>
              <a:buChar char="•"/>
            </a:pPr>
            <a:endParaRPr lang="nb-NO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nb-NO" dirty="0">
                <a:cs typeface="Calibri"/>
              </a:rPr>
              <a:t>Vil avslutte med å anbefale å bruke portalen både for å opprette nye saker, samt følge saksgangen til eksisterende saker. </a:t>
            </a:r>
          </a:p>
          <a:p>
            <a:pPr marL="171450" indent="-171450">
              <a:buFont typeface="Arial"/>
              <a:buChar char="•"/>
            </a:pPr>
            <a:endParaRPr lang="nb-NO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0E437-0059-974B-96E0-2AAF343FF0F7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7068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5D36D6-8DA8-8E42-96EE-7C388C394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9" y="1089025"/>
            <a:ext cx="10152063" cy="24209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8000" b="1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A7B530B-8AB1-C94A-93A3-98872480A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2200" y="3831770"/>
            <a:ext cx="10152062" cy="1541917"/>
          </a:xfrm>
        </p:spPr>
        <p:txBody>
          <a:bodyPr>
            <a:normAutofit/>
          </a:bodyPr>
          <a:lstStyle>
            <a:lvl1pPr marL="0" indent="0" algn="l">
              <a:buNone/>
              <a:defRPr sz="4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288667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8B771DB3-D0B8-F840-9F4D-519E4786C1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079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793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5205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3104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5D36D6-8DA8-8E42-96EE-7C388C394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9" y="1089025"/>
            <a:ext cx="10152063" cy="24209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8000" b="1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A7B530B-8AB1-C94A-93A3-98872480A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2200" y="3831770"/>
            <a:ext cx="10152062" cy="1541917"/>
          </a:xfrm>
        </p:spPr>
        <p:txBody>
          <a:bodyPr>
            <a:normAutofit/>
          </a:bodyPr>
          <a:lstStyle>
            <a:lvl1pPr marL="0" indent="0" algn="l">
              <a:buNone/>
              <a:defRPr sz="4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2176968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53FEEF-18E2-364C-AC1D-C6D9EB708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1089025"/>
            <a:ext cx="10152063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805546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rkler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2200" y="1089025"/>
            <a:ext cx="8551626" cy="5539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980248" y="12893158"/>
            <a:ext cx="169233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l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3651F3-9B16-40C6-B209-3688FC9C95F6}" type="datetimeFigureOut">
              <a:rPr lang="nb-NO" smtClean="0"/>
              <a:pPr/>
              <a:t>05.06.2023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5245842" y="12893158"/>
            <a:ext cx="1488610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ct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21705209" y="12893158"/>
            <a:ext cx="61758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Plassholder for tekst 6"/>
          <p:cNvSpPr>
            <a:spLocks noGrp="1" noChangeAspect="1"/>
          </p:cNvSpPr>
          <p:nvPr>
            <p:ph type="body" sz="quarter" idx="13"/>
          </p:nvPr>
        </p:nvSpPr>
        <p:spPr>
          <a:xfrm>
            <a:off x="1092200" y="2545747"/>
            <a:ext cx="2502163" cy="2502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180000" tIns="180000" rIns="180000" bIns="18000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0" baseline="0">
                <a:solidFill>
                  <a:schemeClr val="l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Plassholder for tekst 6"/>
          <p:cNvSpPr>
            <a:spLocks noGrp="1" noChangeAspect="1"/>
          </p:cNvSpPr>
          <p:nvPr>
            <p:ph type="body" sz="quarter" idx="14"/>
          </p:nvPr>
        </p:nvSpPr>
        <p:spPr>
          <a:xfrm>
            <a:off x="4261114" y="2522887"/>
            <a:ext cx="2502163" cy="2502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lIns="180000" tIns="180000" rIns="180000" bIns="18000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0" baseline="0">
                <a:solidFill>
                  <a:schemeClr val="l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lassholder for tekst 6"/>
          <p:cNvSpPr>
            <a:spLocks noGrp="1" noChangeAspect="1"/>
          </p:cNvSpPr>
          <p:nvPr>
            <p:ph type="body" sz="quarter" idx="15"/>
          </p:nvPr>
        </p:nvSpPr>
        <p:spPr>
          <a:xfrm>
            <a:off x="7513492" y="2522887"/>
            <a:ext cx="2502163" cy="250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txBody>
          <a:bodyPr lIns="180000" tIns="180000" rIns="180000" bIns="18000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0" baseline="0">
                <a:solidFill>
                  <a:schemeClr val="l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7518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5x tekstbok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2200" y="1089025"/>
            <a:ext cx="8551626" cy="1107996"/>
          </a:xfrm>
        </p:spPr>
        <p:txBody>
          <a:bodyPr>
            <a:normAutofit/>
          </a:bodyPr>
          <a:lstStyle>
            <a:lvl1pPr>
              <a:defRPr sz="3600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3"/>
          </p:nvPr>
        </p:nvSpPr>
        <p:spPr>
          <a:xfrm>
            <a:off x="1092201" y="3321146"/>
            <a:ext cx="1800342" cy="15388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000" b="1" i="0" baseline="0">
                <a:latin typeface="Arial" panose="020B0604020202020204" pitchFamily="34" charset="0"/>
              </a:defRPr>
            </a:lvl1pPr>
            <a:lvl2pPr>
              <a:spcBef>
                <a:spcPts val="150"/>
              </a:spcBef>
              <a:defRPr sz="1000"/>
            </a:lvl2pPr>
            <a:lvl3pPr>
              <a:spcBef>
                <a:spcPts val="150"/>
              </a:spcBef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lassholder for tekst 6"/>
          <p:cNvSpPr>
            <a:spLocks noGrp="1"/>
          </p:cNvSpPr>
          <p:nvPr>
            <p:ph type="body" sz="quarter" idx="14"/>
          </p:nvPr>
        </p:nvSpPr>
        <p:spPr>
          <a:xfrm>
            <a:off x="1092201" y="2843801"/>
            <a:ext cx="1800342" cy="36933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spcBef>
                <a:spcPts val="0"/>
              </a:spcBef>
              <a:buNone/>
              <a:defRPr sz="120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Plassholder for tekst 6"/>
          <p:cNvSpPr>
            <a:spLocks noGrp="1"/>
          </p:cNvSpPr>
          <p:nvPr>
            <p:ph type="body" sz="quarter" idx="15"/>
          </p:nvPr>
        </p:nvSpPr>
        <p:spPr>
          <a:xfrm>
            <a:off x="1092200" y="3492310"/>
            <a:ext cx="1800342" cy="14401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1pPr>
            <a:lvl2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2pPr>
            <a:lvl3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0" name="Plassholder for tekst 6"/>
          <p:cNvSpPr>
            <a:spLocks noGrp="1"/>
          </p:cNvSpPr>
          <p:nvPr>
            <p:ph type="body" sz="quarter" idx="16"/>
          </p:nvPr>
        </p:nvSpPr>
        <p:spPr>
          <a:xfrm>
            <a:off x="3177192" y="3321146"/>
            <a:ext cx="1800342" cy="15388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000" b="1" baseline="0">
                <a:latin typeface="Arial" panose="020B0604020202020204" pitchFamily="34" charset="0"/>
              </a:defRPr>
            </a:lvl1pPr>
            <a:lvl2pPr>
              <a:spcBef>
                <a:spcPts val="150"/>
              </a:spcBef>
              <a:defRPr sz="1000"/>
            </a:lvl2pPr>
            <a:lvl3pPr>
              <a:spcBef>
                <a:spcPts val="150"/>
              </a:spcBef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Plassholder for tekst 6"/>
          <p:cNvSpPr>
            <a:spLocks noGrp="1"/>
          </p:cNvSpPr>
          <p:nvPr>
            <p:ph type="body" sz="quarter" idx="17"/>
          </p:nvPr>
        </p:nvSpPr>
        <p:spPr>
          <a:xfrm>
            <a:off x="3178568" y="2843801"/>
            <a:ext cx="1800342" cy="36933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spcBef>
                <a:spcPts val="0"/>
              </a:spcBef>
              <a:buNone/>
              <a:defRPr sz="120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lassholder for tekst 6"/>
          <p:cNvSpPr>
            <a:spLocks noGrp="1"/>
          </p:cNvSpPr>
          <p:nvPr>
            <p:ph type="body" sz="quarter" idx="18"/>
          </p:nvPr>
        </p:nvSpPr>
        <p:spPr>
          <a:xfrm>
            <a:off x="3177191" y="3492310"/>
            <a:ext cx="1800342" cy="14401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1pPr>
            <a:lvl2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2pPr>
            <a:lvl3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Plassholder for tekst 6"/>
          <p:cNvSpPr>
            <a:spLocks noGrp="1"/>
          </p:cNvSpPr>
          <p:nvPr>
            <p:ph type="body" sz="quarter" idx="19"/>
          </p:nvPr>
        </p:nvSpPr>
        <p:spPr>
          <a:xfrm>
            <a:off x="9308456" y="3321146"/>
            <a:ext cx="1800342" cy="15388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000" b="1" baseline="0">
                <a:latin typeface="Arial" panose="020B0604020202020204" pitchFamily="34" charset="0"/>
              </a:defRPr>
            </a:lvl1pPr>
            <a:lvl2pPr>
              <a:spcBef>
                <a:spcPts val="150"/>
              </a:spcBef>
              <a:defRPr sz="1000"/>
            </a:lvl2pPr>
            <a:lvl3pPr>
              <a:spcBef>
                <a:spcPts val="150"/>
              </a:spcBef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Plassholder for tekst 6"/>
          <p:cNvSpPr>
            <a:spLocks noGrp="1"/>
          </p:cNvSpPr>
          <p:nvPr>
            <p:ph type="body" sz="quarter" idx="20"/>
          </p:nvPr>
        </p:nvSpPr>
        <p:spPr>
          <a:xfrm>
            <a:off x="9308456" y="2843801"/>
            <a:ext cx="1800342" cy="36933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spcBef>
                <a:spcPts val="0"/>
              </a:spcBef>
              <a:buNone/>
              <a:defRPr sz="120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Plassholder for tekst 6"/>
          <p:cNvSpPr>
            <a:spLocks noGrp="1"/>
          </p:cNvSpPr>
          <p:nvPr>
            <p:ph type="body" sz="quarter" idx="21"/>
          </p:nvPr>
        </p:nvSpPr>
        <p:spPr>
          <a:xfrm>
            <a:off x="9308455" y="3492310"/>
            <a:ext cx="1800342" cy="14401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1pPr>
            <a:lvl2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2pPr>
            <a:lvl3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6" name="Plassholder for tekst 6"/>
          <p:cNvSpPr>
            <a:spLocks noGrp="1"/>
          </p:cNvSpPr>
          <p:nvPr>
            <p:ph type="body" sz="quarter" idx="22"/>
          </p:nvPr>
        </p:nvSpPr>
        <p:spPr>
          <a:xfrm>
            <a:off x="7266638" y="3321146"/>
            <a:ext cx="1800342" cy="15388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000" b="1" baseline="0">
                <a:latin typeface="Arial" panose="020B0604020202020204" pitchFamily="34" charset="0"/>
              </a:defRPr>
            </a:lvl1pPr>
            <a:lvl2pPr>
              <a:spcBef>
                <a:spcPts val="150"/>
              </a:spcBef>
              <a:defRPr sz="1000"/>
            </a:lvl2pPr>
            <a:lvl3pPr>
              <a:spcBef>
                <a:spcPts val="150"/>
              </a:spcBef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lassholder for tekst 6"/>
          <p:cNvSpPr>
            <a:spLocks noGrp="1"/>
          </p:cNvSpPr>
          <p:nvPr>
            <p:ph type="body" sz="quarter" idx="23"/>
          </p:nvPr>
        </p:nvSpPr>
        <p:spPr>
          <a:xfrm>
            <a:off x="7266637" y="2843801"/>
            <a:ext cx="1800342" cy="36933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spcBef>
                <a:spcPts val="0"/>
              </a:spcBef>
              <a:buNone/>
              <a:defRPr sz="120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Plassholder for tekst 6"/>
          <p:cNvSpPr>
            <a:spLocks noGrp="1"/>
          </p:cNvSpPr>
          <p:nvPr>
            <p:ph type="body" sz="quarter" idx="24"/>
          </p:nvPr>
        </p:nvSpPr>
        <p:spPr>
          <a:xfrm>
            <a:off x="7266637" y="3492310"/>
            <a:ext cx="1800342" cy="14401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1pPr>
            <a:lvl2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2pPr>
            <a:lvl3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9" name="Plassholder for tekst 6"/>
          <p:cNvSpPr>
            <a:spLocks noGrp="1"/>
          </p:cNvSpPr>
          <p:nvPr>
            <p:ph type="body" sz="quarter" idx="25"/>
          </p:nvPr>
        </p:nvSpPr>
        <p:spPr>
          <a:xfrm>
            <a:off x="5248004" y="3321146"/>
            <a:ext cx="1800342" cy="15388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000" b="1" baseline="0">
                <a:latin typeface="Arial" panose="020B0604020202020204" pitchFamily="34" charset="0"/>
              </a:defRPr>
            </a:lvl1pPr>
            <a:lvl2pPr>
              <a:spcBef>
                <a:spcPts val="150"/>
              </a:spcBef>
              <a:defRPr sz="1000"/>
            </a:lvl2pPr>
            <a:lvl3pPr>
              <a:spcBef>
                <a:spcPts val="150"/>
              </a:spcBef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lassholder for tekst 6"/>
          <p:cNvSpPr>
            <a:spLocks noGrp="1"/>
          </p:cNvSpPr>
          <p:nvPr>
            <p:ph type="body" sz="quarter" idx="26"/>
          </p:nvPr>
        </p:nvSpPr>
        <p:spPr>
          <a:xfrm>
            <a:off x="5248003" y="2843801"/>
            <a:ext cx="1800342" cy="36933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spcBef>
                <a:spcPts val="0"/>
              </a:spcBef>
              <a:buNone/>
              <a:defRPr sz="120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lassholder for tekst 6"/>
          <p:cNvSpPr>
            <a:spLocks noGrp="1"/>
          </p:cNvSpPr>
          <p:nvPr>
            <p:ph type="body" sz="quarter" idx="27"/>
          </p:nvPr>
        </p:nvSpPr>
        <p:spPr>
          <a:xfrm>
            <a:off x="5248003" y="3492310"/>
            <a:ext cx="1800342" cy="14401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1pPr>
            <a:lvl2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2pPr>
            <a:lvl3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2" name="Plassholder for tekst 6"/>
          <p:cNvSpPr>
            <a:spLocks noGrp="1"/>
          </p:cNvSpPr>
          <p:nvPr>
            <p:ph type="body" sz="quarter" idx="28" hasCustomPrompt="1"/>
          </p:nvPr>
        </p:nvSpPr>
        <p:spPr>
          <a:xfrm>
            <a:off x="1092200" y="5004356"/>
            <a:ext cx="1800342" cy="36933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spcBef>
                <a:spcPts val="0"/>
              </a:spcBef>
              <a:buNone/>
              <a:defRPr sz="195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err="1"/>
              <a:t>Kategori</a:t>
            </a:r>
            <a:endParaRPr lang="en-US"/>
          </a:p>
        </p:txBody>
      </p:sp>
      <p:sp>
        <p:nvSpPr>
          <p:cNvPr id="33" name="Plassholder for tekst 6"/>
          <p:cNvSpPr>
            <a:spLocks noGrp="1"/>
          </p:cNvSpPr>
          <p:nvPr>
            <p:ph type="body" sz="quarter" idx="29" hasCustomPrompt="1"/>
          </p:nvPr>
        </p:nvSpPr>
        <p:spPr>
          <a:xfrm>
            <a:off x="3177191" y="5004356"/>
            <a:ext cx="1800342" cy="36933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spcBef>
                <a:spcPts val="0"/>
              </a:spcBef>
              <a:buNone/>
              <a:defRPr sz="195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err="1"/>
              <a:t>Kategori</a:t>
            </a:r>
            <a:endParaRPr lang="en-US"/>
          </a:p>
        </p:txBody>
      </p:sp>
      <p:sp>
        <p:nvSpPr>
          <p:cNvPr id="34" name="Plassholder for tekst 6"/>
          <p:cNvSpPr>
            <a:spLocks noGrp="1"/>
          </p:cNvSpPr>
          <p:nvPr>
            <p:ph type="body" sz="quarter" idx="30" hasCustomPrompt="1"/>
          </p:nvPr>
        </p:nvSpPr>
        <p:spPr>
          <a:xfrm>
            <a:off x="5248003" y="5004356"/>
            <a:ext cx="1800342" cy="36933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spcBef>
                <a:spcPts val="0"/>
              </a:spcBef>
              <a:buNone/>
              <a:defRPr sz="195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err="1"/>
              <a:t>Kategori</a:t>
            </a:r>
            <a:endParaRPr lang="en-US"/>
          </a:p>
        </p:txBody>
      </p:sp>
      <p:sp>
        <p:nvSpPr>
          <p:cNvPr id="35" name="Plassholder for tekst 6"/>
          <p:cNvSpPr>
            <a:spLocks noGrp="1"/>
          </p:cNvSpPr>
          <p:nvPr>
            <p:ph type="body" sz="quarter" idx="31" hasCustomPrompt="1"/>
          </p:nvPr>
        </p:nvSpPr>
        <p:spPr>
          <a:xfrm>
            <a:off x="7266637" y="5004356"/>
            <a:ext cx="1800342" cy="36933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spcBef>
                <a:spcPts val="0"/>
              </a:spcBef>
              <a:buNone/>
              <a:defRPr sz="195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err="1"/>
              <a:t>Kategori</a:t>
            </a:r>
            <a:endParaRPr lang="en-US"/>
          </a:p>
        </p:txBody>
      </p:sp>
      <p:sp>
        <p:nvSpPr>
          <p:cNvPr id="36" name="Plassholder for tekst 6"/>
          <p:cNvSpPr>
            <a:spLocks noGrp="1"/>
          </p:cNvSpPr>
          <p:nvPr>
            <p:ph type="body" sz="quarter" idx="32" hasCustomPrompt="1"/>
          </p:nvPr>
        </p:nvSpPr>
        <p:spPr>
          <a:xfrm>
            <a:off x="9308455" y="5004356"/>
            <a:ext cx="1800342" cy="36933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spcBef>
                <a:spcPts val="0"/>
              </a:spcBef>
              <a:buNone/>
              <a:defRPr sz="195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err="1"/>
              <a:t>Kategori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17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er med tekst og informasj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80248" y="12893158"/>
            <a:ext cx="169233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l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3651F3-9B16-40C6-B209-3688FC9C95F6}" type="datetimeFigureOut">
              <a:rPr lang="nb-NO" smtClean="0"/>
              <a:pPr/>
              <a:t>05.06.2023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245842" y="12893158"/>
            <a:ext cx="1488610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ct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21705209" y="12893158"/>
            <a:ext cx="61758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3"/>
          </p:nvPr>
        </p:nvSpPr>
        <p:spPr>
          <a:xfrm>
            <a:off x="1142587" y="2158636"/>
            <a:ext cx="2808534" cy="693087"/>
          </a:xfrm>
          <a:prstGeom prst="homePlate">
            <a:avLst>
              <a:gd name="adj" fmla="val 57559"/>
            </a:avLst>
          </a:prstGeom>
          <a:solidFill>
            <a:schemeClr val="accent1"/>
          </a:solidFill>
        </p:spPr>
        <p:txBody>
          <a:bodyPr lIns="432000" tIns="180000" rIns="1224000" bIns="180000" anchor="ctr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l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Plassholder for tekst 6"/>
          <p:cNvSpPr>
            <a:spLocks noGrp="1"/>
          </p:cNvSpPr>
          <p:nvPr>
            <p:ph type="body" sz="quarter" idx="14"/>
          </p:nvPr>
        </p:nvSpPr>
        <p:spPr>
          <a:xfrm>
            <a:off x="4347196" y="2158636"/>
            <a:ext cx="5311010" cy="69308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lassholder for tekst 6"/>
          <p:cNvSpPr>
            <a:spLocks noGrp="1"/>
          </p:cNvSpPr>
          <p:nvPr>
            <p:ph type="body" sz="quarter" idx="15"/>
          </p:nvPr>
        </p:nvSpPr>
        <p:spPr>
          <a:xfrm>
            <a:off x="1142587" y="2992141"/>
            <a:ext cx="2808534" cy="693087"/>
          </a:xfrm>
          <a:prstGeom prst="homePlate">
            <a:avLst>
              <a:gd name="adj" fmla="val 57559"/>
            </a:avLst>
          </a:prstGeom>
          <a:solidFill>
            <a:schemeClr val="accent1"/>
          </a:solidFill>
        </p:spPr>
        <p:txBody>
          <a:bodyPr lIns="432000" tIns="180000" rIns="1224000" bIns="180000" anchor="ctr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l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ssholder for tekst 6"/>
          <p:cNvSpPr>
            <a:spLocks noGrp="1"/>
          </p:cNvSpPr>
          <p:nvPr>
            <p:ph type="body" sz="quarter" idx="16"/>
          </p:nvPr>
        </p:nvSpPr>
        <p:spPr>
          <a:xfrm>
            <a:off x="4347196" y="2992141"/>
            <a:ext cx="5311010" cy="69308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Plassholder for tekst 6"/>
          <p:cNvSpPr>
            <a:spLocks noGrp="1"/>
          </p:cNvSpPr>
          <p:nvPr>
            <p:ph type="body" sz="quarter" idx="17"/>
          </p:nvPr>
        </p:nvSpPr>
        <p:spPr>
          <a:xfrm>
            <a:off x="1142587" y="3825645"/>
            <a:ext cx="2808534" cy="693087"/>
          </a:xfrm>
          <a:prstGeom prst="homePlate">
            <a:avLst>
              <a:gd name="adj" fmla="val 57559"/>
            </a:avLst>
          </a:prstGeom>
          <a:solidFill>
            <a:schemeClr val="accent1"/>
          </a:solidFill>
        </p:spPr>
        <p:txBody>
          <a:bodyPr lIns="432000" tIns="180000" rIns="1224000" bIns="180000" anchor="ctr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l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Plassholder for tekst 6"/>
          <p:cNvSpPr>
            <a:spLocks noGrp="1"/>
          </p:cNvSpPr>
          <p:nvPr>
            <p:ph type="body" sz="quarter" idx="18"/>
          </p:nvPr>
        </p:nvSpPr>
        <p:spPr>
          <a:xfrm>
            <a:off x="4347196" y="3825645"/>
            <a:ext cx="5311010" cy="69308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lassholder for tekst 6"/>
          <p:cNvSpPr>
            <a:spLocks noGrp="1"/>
          </p:cNvSpPr>
          <p:nvPr>
            <p:ph type="body" sz="quarter" idx="19"/>
          </p:nvPr>
        </p:nvSpPr>
        <p:spPr>
          <a:xfrm>
            <a:off x="1142587" y="4659150"/>
            <a:ext cx="2808534" cy="693087"/>
          </a:xfrm>
          <a:prstGeom prst="homePlate">
            <a:avLst>
              <a:gd name="adj" fmla="val 57559"/>
            </a:avLst>
          </a:prstGeom>
          <a:solidFill>
            <a:schemeClr val="accent1"/>
          </a:solidFill>
        </p:spPr>
        <p:txBody>
          <a:bodyPr lIns="432000" tIns="180000" rIns="1224000" bIns="180000" anchor="ctr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l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Plassholder for tekst 6"/>
          <p:cNvSpPr>
            <a:spLocks noGrp="1"/>
          </p:cNvSpPr>
          <p:nvPr>
            <p:ph type="body" sz="quarter" idx="20"/>
          </p:nvPr>
        </p:nvSpPr>
        <p:spPr>
          <a:xfrm>
            <a:off x="4347196" y="4659150"/>
            <a:ext cx="5311010" cy="69308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93077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2200" y="1111250"/>
            <a:ext cx="4860925" cy="1107996"/>
          </a:xfrm>
        </p:spPr>
        <p:txBody>
          <a:bodyPr anchor="b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6681070" y="0"/>
            <a:ext cx="5510930" cy="6858000"/>
          </a:xfrm>
          <a:prstGeom prst="rect">
            <a:avLst/>
          </a:prstGeom>
        </p:spPr>
        <p:txBody>
          <a:bodyPr lIns="0" tIns="144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4"/>
          </p:nvPr>
        </p:nvSpPr>
        <p:spPr>
          <a:xfrm>
            <a:off x="1092200" y="2537249"/>
            <a:ext cx="4860924" cy="283644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376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53FEEF-18E2-364C-AC1D-C6D9EB708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1089025"/>
            <a:ext cx="10152063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975066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92200" y="2136821"/>
            <a:ext cx="4860924" cy="276999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177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92200" y="2413821"/>
            <a:ext cx="4860924" cy="3499618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383339" y="2119888"/>
            <a:ext cx="4860924" cy="276999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177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383339" y="2396887"/>
            <a:ext cx="4860924" cy="3516551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1980248" y="12893158"/>
            <a:ext cx="169233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l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3651F3-9B16-40C6-B209-3688FC9C95F6}" type="datetimeFigureOut">
              <a:rPr lang="nb-NO" smtClean="0"/>
              <a:pPr/>
              <a:t>05.06.2023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5245842" y="12893158"/>
            <a:ext cx="1488610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ct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21705209" y="12893158"/>
            <a:ext cx="61758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1147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92200" y="2413821"/>
            <a:ext cx="4860924" cy="3499618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383339" y="2396887"/>
            <a:ext cx="4860924" cy="3516551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1980248" y="12893158"/>
            <a:ext cx="169233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l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3651F3-9B16-40C6-B209-3688FC9C95F6}" type="datetimeFigureOut">
              <a:rPr lang="nb-NO" smtClean="0"/>
              <a:pPr/>
              <a:t>05.06.2023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5245842" y="12893158"/>
            <a:ext cx="1488610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ct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21705209" y="12893158"/>
            <a:ext cx="61758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1359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8B771DB3-D0B8-F840-9F4D-519E4786C1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49211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86093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0303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tekst 2"/>
          <p:cNvSpPr>
            <a:spLocks noGrp="1"/>
          </p:cNvSpPr>
          <p:nvPr>
            <p:ph type="body" idx="12" hasCustomPrompt="1"/>
          </p:nvPr>
        </p:nvSpPr>
        <p:spPr>
          <a:xfrm>
            <a:off x="427429" y="1210091"/>
            <a:ext cx="11343307" cy="457484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None/>
              <a:defRPr sz="2400" b="1" i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b-NO"/>
              <a:t>Klikk for å legge til mellomtittel</a:t>
            </a:r>
          </a:p>
        </p:txBody>
      </p:sp>
      <p:sp>
        <p:nvSpPr>
          <p:cNvPr id="5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427429" y="1667575"/>
            <a:ext cx="11343307" cy="468877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SzPct val="100000"/>
              <a:defRPr sz="2400"/>
            </a:lvl1pPr>
            <a:lvl2pPr marL="846579" indent="-380990">
              <a:spcBef>
                <a:spcPts val="800"/>
              </a:spcBef>
              <a:buFont typeface="Arial"/>
              <a:buChar char="›"/>
              <a:defRPr sz="2133"/>
            </a:lvl2pPr>
            <a:lvl3pPr marL="1094373" indent="-304792">
              <a:buSzPct val="100000"/>
              <a:buFont typeface="Lucida Grande"/>
              <a:buChar char="⋅"/>
              <a:defRPr sz="2133"/>
            </a:lvl3pPr>
            <a:lvl4pPr marL="1319967">
              <a:defRPr sz="2133"/>
            </a:lvl4pPr>
            <a:lvl5pPr marL="2438339" indent="0">
              <a:buNone/>
              <a:defRPr/>
            </a:lvl5pPr>
          </a:lstStyle>
          <a:p>
            <a:pPr lvl="0"/>
            <a:r>
              <a:rPr lang="nb-NO"/>
              <a:t>Klikk for å legge til tekst / grafikk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</p:txBody>
      </p:sp>
      <p:sp>
        <p:nvSpPr>
          <p:cNvPr id="7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848693" y="6492875"/>
            <a:ext cx="11343307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0437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5D36D6-8DA8-8E42-96EE-7C388C394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9" y="1089025"/>
            <a:ext cx="10152063" cy="24209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8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A7B530B-8AB1-C94A-93A3-98872480A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2200" y="3831770"/>
            <a:ext cx="10152062" cy="1541917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0225386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tellys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5D36D6-8DA8-8E42-96EE-7C388C394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9" y="1089025"/>
            <a:ext cx="10152063" cy="24209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8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A7B530B-8AB1-C94A-93A3-98872480A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2200" y="3831770"/>
            <a:ext cx="10152062" cy="1541917"/>
          </a:xfrm>
        </p:spPr>
        <p:txBody>
          <a:bodyPr>
            <a:normAutofit/>
          </a:bodyPr>
          <a:lstStyle>
            <a:lvl1pPr marL="0" indent="0" algn="l">
              <a:buNone/>
              <a:defRPr sz="4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5316329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tellysbilde">
    <p:bg>
      <p:bgPr>
        <a:solidFill>
          <a:srgbClr val="003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5D36D6-8DA8-8E42-96EE-7C388C394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9" y="1089025"/>
            <a:ext cx="10152063" cy="24209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8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A7B530B-8AB1-C94A-93A3-98872480A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2200" y="3831770"/>
            <a:ext cx="10152062" cy="1541917"/>
          </a:xfrm>
        </p:spPr>
        <p:txBody>
          <a:bodyPr>
            <a:normAutofit/>
          </a:bodyPr>
          <a:lstStyle>
            <a:lvl1pPr marL="0" indent="0" algn="l">
              <a:buNone/>
              <a:defRPr sz="4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366554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53FEEF-18E2-364C-AC1D-C6D9EB708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1089025"/>
            <a:ext cx="10152063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40266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rkler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2200" y="1089025"/>
            <a:ext cx="8551626" cy="5539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980248" y="12893158"/>
            <a:ext cx="169233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l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3651F3-9B16-40C6-B209-3688FC9C95F6}" type="datetimeFigureOut">
              <a:rPr lang="nb-NO" smtClean="0"/>
              <a:pPr/>
              <a:t>05.06.2023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5245842" y="12893158"/>
            <a:ext cx="1488610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ct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21705209" y="12893158"/>
            <a:ext cx="61758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Plassholder for tekst 6"/>
          <p:cNvSpPr>
            <a:spLocks noGrp="1" noChangeAspect="1"/>
          </p:cNvSpPr>
          <p:nvPr>
            <p:ph type="body" sz="quarter" idx="13"/>
          </p:nvPr>
        </p:nvSpPr>
        <p:spPr>
          <a:xfrm>
            <a:off x="1092200" y="2545747"/>
            <a:ext cx="2502163" cy="250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lIns="180000" tIns="180000" rIns="180000" bIns="18000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0" baseline="0">
                <a:solidFill>
                  <a:schemeClr val="l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Plassholder for tekst 6"/>
          <p:cNvSpPr>
            <a:spLocks noGrp="1" noChangeAspect="1"/>
          </p:cNvSpPr>
          <p:nvPr>
            <p:ph type="body" sz="quarter" idx="14"/>
          </p:nvPr>
        </p:nvSpPr>
        <p:spPr>
          <a:xfrm>
            <a:off x="4261114" y="2522887"/>
            <a:ext cx="2502163" cy="2502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180000" tIns="180000" rIns="180000" bIns="18000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0" baseline="0">
                <a:solidFill>
                  <a:schemeClr val="l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lassholder for tekst 6"/>
          <p:cNvSpPr>
            <a:spLocks noGrp="1" noChangeAspect="1"/>
          </p:cNvSpPr>
          <p:nvPr>
            <p:ph type="body" sz="quarter" idx="15"/>
          </p:nvPr>
        </p:nvSpPr>
        <p:spPr>
          <a:xfrm>
            <a:off x="7513492" y="2522887"/>
            <a:ext cx="2502163" cy="250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180000" tIns="180000" rIns="180000" bIns="18000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0" baseline="0">
                <a:solidFill>
                  <a:schemeClr val="l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70513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4278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57947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Tomt">
    <p:bg>
      <p:bgPr>
        <a:solidFill>
          <a:srgbClr val="003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73117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5x tekstbok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2200" y="1089025"/>
            <a:ext cx="8551626" cy="1107996"/>
          </a:xfrm>
        </p:spPr>
        <p:txBody>
          <a:bodyPr>
            <a:normAutofit/>
          </a:bodyPr>
          <a:lstStyle>
            <a:lvl1pPr>
              <a:defRPr sz="3600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3"/>
          </p:nvPr>
        </p:nvSpPr>
        <p:spPr>
          <a:xfrm>
            <a:off x="1092201" y="3321146"/>
            <a:ext cx="1800342" cy="15388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000" b="1" i="0" baseline="0">
                <a:latin typeface="Arial" panose="020B0604020202020204" pitchFamily="34" charset="0"/>
              </a:defRPr>
            </a:lvl1pPr>
            <a:lvl2pPr>
              <a:spcBef>
                <a:spcPts val="150"/>
              </a:spcBef>
              <a:defRPr sz="1000"/>
            </a:lvl2pPr>
            <a:lvl3pPr>
              <a:spcBef>
                <a:spcPts val="150"/>
              </a:spcBef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lassholder for tekst 6"/>
          <p:cNvSpPr>
            <a:spLocks noGrp="1"/>
          </p:cNvSpPr>
          <p:nvPr>
            <p:ph type="body" sz="quarter" idx="14"/>
          </p:nvPr>
        </p:nvSpPr>
        <p:spPr>
          <a:xfrm>
            <a:off x="1092201" y="2843801"/>
            <a:ext cx="1800342" cy="36933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spcBef>
                <a:spcPts val="0"/>
              </a:spcBef>
              <a:buNone/>
              <a:defRPr sz="120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Plassholder for tekst 6"/>
          <p:cNvSpPr>
            <a:spLocks noGrp="1"/>
          </p:cNvSpPr>
          <p:nvPr>
            <p:ph type="body" sz="quarter" idx="15"/>
          </p:nvPr>
        </p:nvSpPr>
        <p:spPr>
          <a:xfrm>
            <a:off x="1092200" y="3492310"/>
            <a:ext cx="1800342" cy="14401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1pPr>
            <a:lvl2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2pPr>
            <a:lvl3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0" name="Plassholder for tekst 6"/>
          <p:cNvSpPr>
            <a:spLocks noGrp="1"/>
          </p:cNvSpPr>
          <p:nvPr>
            <p:ph type="body" sz="quarter" idx="16"/>
          </p:nvPr>
        </p:nvSpPr>
        <p:spPr>
          <a:xfrm>
            <a:off x="3177192" y="3321146"/>
            <a:ext cx="1800342" cy="15388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000" b="1" baseline="0">
                <a:latin typeface="Arial" panose="020B0604020202020204" pitchFamily="34" charset="0"/>
              </a:defRPr>
            </a:lvl1pPr>
            <a:lvl2pPr>
              <a:spcBef>
                <a:spcPts val="150"/>
              </a:spcBef>
              <a:defRPr sz="1000"/>
            </a:lvl2pPr>
            <a:lvl3pPr>
              <a:spcBef>
                <a:spcPts val="150"/>
              </a:spcBef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Plassholder for tekst 6"/>
          <p:cNvSpPr>
            <a:spLocks noGrp="1"/>
          </p:cNvSpPr>
          <p:nvPr>
            <p:ph type="body" sz="quarter" idx="17"/>
          </p:nvPr>
        </p:nvSpPr>
        <p:spPr>
          <a:xfrm>
            <a:off x="3178568" y="2843801"/>
            <a:ext cx="1800342" cy="36933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spcBef>
                <a:spcPts val="0"/>
              </a:spcBef>
              <a:buNone/>
              <a:defRPr sz="120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lassholder for tekst 6"/>
          <p:cNvSpPr>
            <a:spLocks noGrp="1"/>
          </p:cNvSpPr>
          <p:nvPr>
            <p:ph type="body" sz="quarter" idx="18"/>
          </p:nvPr>
        </p:nvSpPr>
        <p:spPr>
          <a:xfrm>
            <a:off x="3177191" y="3492310"/>
            <a:ext cx="1800342" cy="14401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1pPr>
            <a:lvl2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2pPr>
            <a:lvl3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Plassholder for tekst 6"/>
          <p:cNvSpPr>
            <a:spLocks noGrp="1"/>
          </p:cNvSpPr>
          <p:nvPr>
            <p:ph type="body" sz="quarter" idx="19"/>
          </p:nvPr>
        </p:nvSpPr>
        <p:spPr>
          <a:xfrm>
            <a:off x="9308456" y="3321146"/>
            <a:ext cx="1800342" cy="15388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000" b="1" baseline="0">
                <a:latin typeface="Arial" panose="020B0604020202020204" pitchFamily="34" charset="0"/>
              </a:defRPr>
            </a:lvl1pPr>
            <a:lvl2pPr>
              <a:spcBef>
                <a:spcPts val="150"/>
              </a:spcBef>
              <a:defRPr sz="1000"/>
            </a:lvl2pPr>
            <a:lvl3pPr>
              <a:spcBef>
                <a:spcPts val="150"/>
              </a:spcBef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Plassholder for tekst 6"/>
          <p:cNvSpPr>
            <a:spLocks noGrp="1"/>
          </p:cNvSpPr>
          <p:nvPr>
            <p:ph type="body" sz="quarter" idx="20"/>
          </p:nvPr>
        </p:nvSpPr>
        <p:spPr>
          <a:xfrm>
            <a:off x="9308456" y="2843801"/>
            <a:ext cx="1800342" cy="36933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spcBef>
                <a:spcPts val="0"/>
              </a:spcBef>
              <a:buNone/>
              <a:defRPr sz="120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Plassholder for tekst 6"/>
          <p:cNvSpPr>
            <a:spLocks noGrp="1"/>
          </p:cNvSpPr>
          <p:nvPr>
            <p:ph type="body" sz="quarter" idx="21"/>
          </p:nvPr>
        </p:nvSpPr>
        <p:spPr>
          <a:xfrm>
            <a:off x="9308455" y="3492310"/>
            <a:ext cx="1800342" cy="14401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1pPr>
            <a:lvl2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2pPr>
            <a:lvl3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6" name="Plassholder for tekst 6"/>
          <p:cNvSpPr>
            <a:spLocks noGrp="1"/>
          </p:cNvSpPr>
          <p:nvPr>
            <p:ph type="body" sz="quarter" idx="22"/>
          </p:nvPr>
        </p:nvSpPr>
        <p:spPr>
          <a:xfrm>
            <a:off x="7266638" y="3321146"/>
            <a:ext cx="1800342" cy="15388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000" b="1" baseline="0">
                <a:latin typeface="Arial" panose="020B0604020202020204" pitchFamily="34" charset="0"/>
              </a:defRPr>
            </a:lvl1pPr>
            <a:lvl2pPr>
              <a:spcBef>
                <a:spcPts val="150"/>
              </a:spcBef>
              <a:defRPr sz="1000"/>
            </a:lvl2pPr>
            <a:lvl3pPr>
              <a:spcBef>
                <a:spcPts val="150"/>
              </a:spcBef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lassholder for tekst 6"/>
          <p:cNvSpPr>
            <a:spLocks noGrp="1"/>
          </p:cNvSpPr>
          <p:nvPr>
            <p:ph type="body" sz="quarter" idx="23"/>
          </p:nvPr>
        </p:nvSpPr>
        <p:spPr>
          <a:xfrm>
            <a:off x="7266637" y="2843801"/>
            <a:ext cx="1800342" cy="36933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spcBef>
                <a:spcPts val="0"/>
              </a:spcBef>
              <a:buNone/>
              <a:defRPr sz="120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Plassholder for tekst 6"/>
          <p:cNvSpPr>
            <a:spLocks noGrp="1"/>
          </p:cNvSpPr>
          <p:nvPr>
            <p:ph type="body" sz="quarter" idx="24"/>
          </p:nvPr>
        </p:nvSpPr>
        <p:spPr>
          <a:xfrm>
            <a:off x="7266637" y="3492310"/>
            <a:ext cx="1800342" cy="14401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1pPr>
            <a:lvl2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2pPr>
            <a:lvl3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9" name="Plassholder for tekst 6"/>
          <p:cNvSpPr>
            <a:spLocks noGrp="1"/>
          </p:cNvSpPr>
          <p:nvPr>
            <p:ph type="body" sz="quarter" idx="25"/>
          </p:nvPr>
        </p:nvSpPr>
        <p:spPr>
          <a:xfrm>
            <a:off x="5248004" y="3321146"/>
            <a:ext cx="1800342" cy="15388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000" b="1" baseline="0">
                <a:latin typeface="Arial" panose="020B0604020202020204" pitchFamily="34" charset="0"/>
              </a:defRPr>
            </a:lvl1pPr>
            <a:lvl2pPr>
              <a:spcBef>
                <a:spcPts val="150"/>
              </a:spcBef>
              <a:defRPr sz="1000"/>
            </a:lvl2pPr>
            <a:lvl3pPr>
              <a:spcBef>
                <a:spcPts val="150"/>
              </a:spcBef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lassholder for tekst 6"/>
          <p:cNvSpPr>
            <a:spLocks noGrp="1"/>
          </p:cNvSpPr>
          <p:nvPr>
            <p:ph type="body" sz="quarter" idx="26"/>
          </p:nvPr>
        </p:nvSpPr>
        <p:spPr>
          <a:xfrm>
            <a:off x="5248003" y="2843801"/>
            <a:ext cx="1800342" cy="36933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spcBef>
                <a:spcPts val="0"/>
              </a:spcBef>
              <a:buNone/>
              <a:defRPr sz="120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lassholder for tekst 6"/>
          <p:cNvSpPr>
            <a:spLocks noGrp="1"/>
          </p:cNvSpPr>
          <p:nvPr>
            <p:ph type="body" sz="quarter" idx="27"/>
          </p:nvPr>
        </p:nvSpPr>
        <p:spPr>
          <a:xfrm>
            <a:off x="5248003" y="3492310"/>
            <a:ext cx="1800342" cy="14401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1pPr>
            <a:lvl2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2pPr>
            <a:lvl3pPr>
              <a:lnSpc>
                <a:spcPct val="150000"/>
              </a:lnSpc>
              <a:spcBef>
                <a:spcPts val="150"/>
              </a:spcBef>
              <a:defRPr sz="1000" baseline="0">
                <a:latin typeface="Arial" panose="020B0604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2" name="Plassholder for tekst 6"/>
          <p:cNvSpPr>
            <a:spLocks noGrp="1"/>
          </p:cNvSpPr>
          <p:nvPr>
            <p:ph type="body" sz="quarter" idx="28" hasCustomPrompt="1"/>
          </p:nvPr>
        </p:nvSpPr>
        <p:spPr>
          <a:xfrm>
            <a:off x="1092200" y="5004356"/>
            <a:ext cx="1800342" cy="36933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spcBef>
                <a:spcPts val="0"/>
              </a:spcBef>
              <a:buNone/>
              <a:defRPr sz="195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err="1"/>
              <a:t>Kategori</a:t>
            </a:r>
            <a:endParaRPr lang="en-US"/>
          </a:p>
        </p:txBody>
      </p:sp>
      <p:sp>
        <p:nvSpPr>
          <p:cNvPr id="33" name="Plassholder for tekst 6"/>
          <p:cNvSpPr>
            <a:spLocks noGrp="1"/>
          </p:cNvSpPr>
          <p:nvPr>
            <p:ph type="body" sz="quarter" idx="29" hasCustomPrompt="1"/>
          </p:nvPr>
        </p:nvSpPr>
        <p:spPr>
          <a:xfrm>
            <a:off x="3177191" y="5004356"/>
            <a:ext cx="1800342" cy="36933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spcBef>
                <a:spcPts val="0"/>
              </a:spcBef>
              <a:buNone/>
              <a:defRPr sz="195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err="1"/>
              <a:t>Kategori</a:t>
            </a:r>
            <a:endParaRPr lang="en-US"/>
          </a:p>
        </p:txBody>
      </p:sp>
      <p:sp>
        <p:nvSpPr>
          <p:cNvPr id="34" name="Plassholder for tekst 6"/>
          <p:cNvSpPr>
            <a:spLocks noGrp="1"/>
          </p:cNvSpPr>
          <p:nvPr>
            <p:ph type="body" sz="quarter" idx="30" hasCustomPrompt="1"/>
          </p:nvPr>
        </p:nvSpPr>
        <p:spPr>
          <a:xfrm>
            <a:off x="5248003" y="5004356"/>
            <a:ext cx="1800342" cy="36933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spcBef>
                <a:spcPts val="0"/>
              </a:spcBef>
              <a:buNone/>
              <a:defRPr sz="195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err="1"/>
              <a:t>Kategori</a:t>
            </a:r>
            <a:endParaRPr lang="en-US"/>
          </a:p>
        </p:txBody>
      </p:sp>
      <p:sp>
        <p:nvSpPr>
          <p:cNvPr id="35" name="Plassholder for tekst 6"/>
          <p:cNvSpPr>
            <a:spLocks noGrp="1"/>
          </p:cNvSpPr>
          <p:nvPr>
            <p:ph type="body" sz="quarter" idx="31" hasCustomPrompt="1"/>
          </p:nvPr>
        </p:nvSpPr>
        <p:spPr>
          <a:xfrm>
            <a:off x="7266637" y="5004356"/>
            <a:ext cx="1800342" cy="36933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spcBef>
                <a:spcPts val="0"/>
              </a:spcBef>
              <a:buNone/>
              <a:defRPr sz="195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err="1"/>
              <a:t>Kategori</a:t>
            </a:r>
            <a:endParaRPr lang="en-US"/>
          </a:p>
        </p:txBody>
      </p:sp>
      <p:sp>
        <p:nvSpPr>
          <p:cNvPr id="36" name="Plassholder for tekst 6"/>
          <p:cNvSpPr>
            <a:spLocks noGrp="1"/>
          </p:cNvSpPr>
          <p:nvPr>
            <p:ph type="body" sz="quarter" idx="32" hasCustomPrompt="1"/>
          </p:nvPr>
        </p:nvSpPr>
        <p:spPr>
          <a:xfrm>
            <a:off x="9308455" y="5004356"/>
            <a:ext cx="1800342" cy="36933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spcBef>
                <a:spcPts val="0"/>
              </a:spcBef>
              <a:buNone/>
              <a:defRPr sz="1950" b="1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err="1"/>
              <a:t>Kategori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6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er med tekst og informasj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80248" y="12893158"/>
            <a:ext cx="169233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l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3651F3-9B16-40C6-B209-3688FC9C95F6}" type="datetimeFigureOut">
              <a:rPr lang="nb-NO" smtClean="0"/>
              <a:pPr/>
              <a:t>05.06.2023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245842" y="12893158"/>
            <a:ext cx="1488610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ct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21705209" y="12893158"/>
            <a:ext cx="61758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3"/>
          </p:nvPr>
        </p:nvSpPr>
        <p:spPr>
          <a:xfrm>
            <a:off x="1142587" y="2158636"/>
            <a:ext cx="2808534" cy="693087"/>
          </a:xfrm>
          <a:prstGeom prst="homePlate">
            <a:avLst>
              <a:gd name="adj" fmla="val 57559"/>
            </a:avLst>
          </a:prstGeom>
          <a:solidFill>
            <a:schemeClr val="accent6"/>
          </a:solidFill>
        </p:spPr>
        <p:txBody>
          <a:bodyPr lIns="432000" tIns="180000" rIns="1224000" bIns="180000" anchor="ctr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l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Plassholder for tekst 6"/>
          <p:cNvSpPr>
            <a:spLocks noGrp="1"/>
          </p:cNvSpPr>
          <p:nvPr>
            <p:ph type="body" sz="quarter" idx="14"/>
          </p:nvPr>
        </p:nvSpPr>
        <p:spPr>
          <a:xfrm>
            <a:off x="4347196" y="2158636"/>
            <a:ext cx="5311010" cy="69308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lassholder for tekst 6"/>
          <p:cNvSpPr>
            <a:spLocks noGrp="1"/>
          </p:cNvSpPr>
          <p:nvPr>
            <p:ph type="body" sz="quarter" idx="15"/>
          </p:nvPr>
        </p:nvSpPr>
        <p:spPr>
          <a:xfrm>
            <a:off x="1142587" y="2992141"/>
            <a:ext cx="2808534" cy="693087"/>
          </a:xfrm>
          <a:prstGeom prst="homePlate">
            <a:avLst>
              <a:gd name="adj" fmla="val 57559"/>
            </a:avLst>
          </a:prstGeom>
          <a:solidFill>
            <a:schemeClr val="accent6"/>
          </a:solidFill>
        </p:spPr>
        <p:txBody>
          <a:bodyPr lIns="432000" tIns="180000" rIns="1224000" bIns="180000" anchor="ctr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l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ssholder for tekst 6"/>
          <p:cNvSpPr>
            <a:spLocks noGrp="1"/>
          </p:cNvSpPr>
          <p:nvPr>
            <p:ph type="body" sz="quarter" idx="16"/>
          </p:nvPr>
        </p:nvSpPr>
        <p:spPr>
          <a:xfrm>
            <a:off x="4347196" y="2992141"/>
            <a:ext cx="5311010" cy="69308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Plassholder for tekst 6"/>
          <p:cNvSpPr>
            <a:spLocks noGrp="1"/>
          </p:cNvSpPr>
          <p:nvPr>
            <p:ph type="body" sz="quarter" idx="17"/>
          </p:nvPr>
        </p:nvSpPr>
        <p:spPr>
          <a:xfrm>
            <a:off x="1142587" y="3825645"/>
            <a:ext cx="2808534" cy="693087"/>
          </a:xfrm>
          <a:prstGeom prst="homePlate">
            <a:avLst>
              <a:gd name="adj" fmla="val 57559"/>
            </a:avLst>
          </a:prstGeom>
          <a:solidFill>
            <a:schemeClr val="accent6"/>
          </a:solidFill>
        </p:spPr>
        <p:txBody>
          <a:bodyPr lIns="432000" tIns="180000" rIns="1224000" bIns="180000" anchor="ctr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l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Plassholder for tekst 6"/>
          <p:cNvSpPr>
            <a:spLocks noGrp="1"/>
          </p:cNvSpPr>
          <p:nvPr>
            <p:ph type="body" sz="quarter" idx="18"/>
          </p:nvPr>
        </p:nvSpPr>
        <p:spPr>
          <a:xfrm>
            <a:off x="4347196" y="3825645"/>
            <a:ext cx="5311010" cy="69308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lassholder for tekst 6"/>
          <p:cNvSpPr>
            <a:spLocks noGrp="1"/>
          </p:cNvSpPr>
          <p:nvPr>
            <p:ph type="body" sz="quarter" idx="19"/>
          </p:nvPr>
        </p:nvSpPr>
        <p:spPr>
          <a:xfrm>
            <a:off x="1142587" y="4659150"/>
            <a:ext cx="2808534" cy="693087"/>
          </a:xfrm>
          <a:prstGeom prst="homePlate">
            <a:avLst>
              <a:gd name="adj" fmla="val 57559"/>
            </a:avLst>
          </a:prstGeom>
          <a:solidFill>
            <a:schemeClr val="accent6"/>
          </a:solidFill>
        </p:spPr>
        <p:txBody>
          <a:bodyPr lIns="432000" tIns="180000" rIns="1224000" bIns="180000" anchor="ctr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l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Plassholder for tekst 6"/>
          <p:cNvSpPr>
            <a:spLocks noGrp="1"/>
          </p:cNvSpPr>
          <p:nvPr>
            <p:ph type="body" sz="quarter" idx="20"/>
          </p:nvPr>
        </p:nvSpPr>
        <p:spPr>
          <a:xfrm>
            <a:off x="4347196" y="4659150"/>
            <a:ext cx="5311010" cy="69308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222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2200" y="1111250"/>
            <a:ext cx="4860925" cy="1107996"/>
          </a:xfrm>
        </p:spPr>
        <p:txBody>
          <a:bodyPr anchor="b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6681070" y="0"/>
            <a:ext cx="5510930" cy="6858000"/>
          </a:xfrm>
          <a:prstGeom prst="rect">
            <a:avLst/>
          </a:prstGeom>
        </p:spPr>
        <p:txBody>
          <a:bodyPr lIns="0" tIns="144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4"/>
          </p:nvPr>
        </p:nvSpPr>
        <p:spPr>
          <a:xfrm>
            <a:off x="1092200" y="2537249"/>
            <a:ext cx="4860924" cy="283644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229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92200" y="2136821"/>
            <a:ext cx="4860924" cy="276999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177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92200" y="2413821"/>
            <a:ext cx="4860924" cy="3499618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383339" y="2119888"/>
            <a:ext cx="4860924" cy="276999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177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383339" y="2396887"/>
            <a:ext cx="4860924" cy="3516551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1980248" y="12893158"/>
            <a:ext cx="169233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l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3651F3-9B16-40C6-B209-3688FC9C95F6}" type="datetimeFigureOut">
              <a:rPr lang="nb-NO" smtClean="0"/>
              <a:pPr/>
              <a:t>05.06.2023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5245842" y="12893158"/>
            <a:ext cx="1488610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ct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21705209" y="12893158"/>
            <a:ext cx="61758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942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92200" y="2413821"/>
            <a:ext cx="4860924" cy="3499618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383339" y="2396887"/>
            <a:ext cx="4860924" cy="3516551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1980248" y="12893158"/>
            <a:ext cx="169233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l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3651F3-9B16-40C6-B209-3688FC9C95F6}" type="datetimeFigureOut">
              <a:rPr lang="nb-NO" smtClean="0"/>
              <a:pPr/>
              <a:t>05.06.2023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5245842" y="12893158"/>
            <a:ext cx="1488610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ct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21705209" y="12893158"/>
            <a:ext cx="61758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nb-NO"/>
            </a:defPPr>
            <a:lvl1pPr marL="0" algn="r" defTabSz="1828709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35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09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063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417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771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algn="l" defTabSz="182870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295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1C477F6-EB56-2745-90F3-6E25F487E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7" name="Tittel 6">
            <a:extLst>
              <a:ext uri="{FF2B5EF4-FFF2-40B4-BE49-F238E27FC236}">
                <a16:creationId xmlns:a16="http://schemas.microsoft.com/office/drawing/2014/main" id="{8E01261B-FBF5-304F-83E2-7D06F19F1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7746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2C86EB2-C539-B74B-816D-7A7375862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200" y="2467429"/>
            <a:ext cx="10152063" cy="2906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ittel 10">
            <a:extLst>
              <a:ext uri="{FF2B5EF4-FFF2-40B4-BE49-F238E27FC236}">
                <a16:creationId xmlns:a16="http://schemas.microsoft.com/office/drawing/2014/main" id="{75CE339F-6E58-BF42-ADB8-7859B8135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1089026"/>
            <a:ext cx="10152063" cy="838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6700054C-18D8-7349-A627-B4A4A8EF66CE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339263" y="5961929"/>
            <a:ext cx="19050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00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4" r:id="rId2"/>
    <p:sldLayoutId id="2147483703" r:id="rId3"/>
    <p:sldLayoutId id="2147483704" r:id="rId4"/>
    <p:sldLayoutId id="2147483705" r:id="rId5"/>
    <p:sldLayoutId id="2147483707" r:id="rId6"/>
    <p:sldLayoutId id="2147483709" r:id="rId7"/>
    <p:sldLayoutId id="2147483710" r:id="rId8"/>
    <p:sldLayoutId id="2147483698" r:id="rId9"/>
    <p:sldLayoutId id="2147483697" r:id="rId10"/>
    <p:sldLayoutId id="2147483686" r:id="rId11"/>
    <p:sldLayoutId id="2147483695" r:id="rId12"/>
    <p:sldLayoutId id="214748368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 baseline="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86">
          <p15:clr>
            <a:srgbClr val="F26B43"/>
          </p15:clr>
        </p15:guide>
        <p15:guide id="2" orient="horz" pos="3725">
          <p15:clr>
            <a:srgbClr val="F26B43"/>
          </p15:clr>
        </p15:guide>
        <p15:guide id="3" pos="688">
          <p15:clr>
            <a:srgbClr val="F26B43"/>
          </p15:clr>
        </p15:guide>
        <p15:guide id="4" pos="7083">
          <p15:clr>
            <a:srgbClr val="F26B43"/>
          </p15:clr>
        </p15:guide>
        <p15:guide id="5" orient="horz" pos="338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2C86EB2-C539-B74B-816D-7A7375862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200" y="2467429"/>
            <a:ext cx="10152063" cy="2906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ittel 10">
            <a:extLst>
              <a:ext uri="{FF2B5EF4-FFF2-40B4-BE49-F238E27FC236}">
                <a16:creationId xmlns:a16="http://schemas.microsoft.com/office/drawing/2014/main" id="{75CE339F-6E58-BF42-ADB8-7859B8135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1089026"/>
            <a:ext cx="10152063" cy="838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6700054C-18D8-7349-A627-B4A4A8EF66C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339263" y="5961929"/>
            <a:ext cx="19050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1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 baseline="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86">
          <p15:clr>
            <a:srgbClr val="F26B43"/>
          </p15:clr>
        </p15:guide>
        <p15:guide id="2" orient="horz" pos="3725">
          <p15:clr>
            <a:srgbClr val="F26B43"/>
          </p15:clr>
        </p15:guide>
        <p15:guide id="3" pos="688">
          <p15:clr>
            <a:srgbClr val="F26B43"/>
          </p15:clr>
        </p15:guide>
        <p15:guide id="4" pos="7083">
          <p15:clr>
            <a:srgbClr val="F26B43"/>
          </p15:clr>
        </p15:guide>
        <p15:guide id="5" orient="horz" pos="338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2C86EB2-C539-B74B-816D-7A7375862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200" y="2467429"/>
            <a:ext cx="10152063" cy="2906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 descr="Et bilde som inneholder tegning&#10;&#10;Automatisk generert beskrivelse">
            <a:extLst>
              <a:ext uri="{FF2B5EF4-FFF2-40B4-BE49-F238E27FC236}">
                <a16:creationId xmlns:a16="http://schemas.microsoft.com/office/drawing/2014/main" id="{DC107F6D-77CF-8446-B546-CAC8E4947EB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26777" y="5913438"/>
            <a:ext cx="2017486" cy="458299"/>
          </a:xfrm>
          <a:prstGeom prst="rect">
            <a:avLst/>
          </a:prstGeom>
        </p:spPr>
      </p:pic>
      <p:sp>
        <p:nvSpPr>
          <p:cNvPr id="11" name="Plassholder for tittel 10">
            <a:extLst>
              <a:ext uri="{FF2B5EF4-FFF2-40B4-BE49-F238E27FC236}">
                <a16:creationId xmlns:a16="http://schemas.microsoft.com/office/drawing/2014/main" id="{75CE339F-6E58-BF42-ADB8-7859B8135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1089026"/>
            <a:ext cx="10152063" cy="838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4542066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 baseline="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86">
          <p15:clr>
            <a:srgbClr val="F26B43"/>
          </p15:clr>
        </p15:guide>
        <p15:guide id="2" orient="horz" pos="3725">
          <p15:clr>
            <a:srgbClr val="F26B43"/>
          </p15:clr>
        </p15:guide>
        <p15:guide id="3" pos="688">
          <p15:clr>
            <a:srgbClr val="F26B43"/>
          </p15:clr>
        </p15:guide>
        <p15:guide id="4" pos="7083">
          <p15:clr>
            <a:srgbClr val="F26B43"/>
          </p15:clr>
        </p15:guide>
        <p15:guide id="5" orient="horz" pos="338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4BFDD4-501F-7E11-4B7E-3A0698AE2E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Support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9D0F390-6E34-9E98-8A8D-2AAE338439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/>
              <a:t>Maritech Customer Days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28882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26691FA5-D4DB-87CC-430F-45019AC56E5C}"/>
              </a:ext>
            </a:extLst>
          </p:cNvPr>
          <p:cNvSpPr/>
          <p:nvPr/>
        </p:nvSpPr>
        <p:spPr>
          <a:xfrm>
            <a:off x="1727859" y="4480466"/>
            <a:ext cx="9516403" cy="4264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AB6EB2FB-A7FB-0EAF-0F07-E6ECE8F843C1}"/>
              </a:ext>
            </a:extLst>
          </p:cNvPr>
          <p:cNvSpPr/>
          <p:nvPr/>
        </p:nvSpPr>
        <p:spPr>
          <a:xfrm>
            <a:off x="1734273" y="5034465"/>
            <a:ext cx="9516403" cy="4303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137BB293-D878-D9B6-4070-175773C4F1CA}"/>
              </a:ext>
            </a:extLst>
          </p:cNvPr>
          <p:cNvSpPr/>
          <p:nvPr/>
        </p:nvSpPr>
        <p:spPr>
          <a:xfrm>
            <a:off x="1096264" y="4480466"/>
            <a:ext cx="528522" cy="4264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B9765776-8811-0ACF-7CCF-8087C7B52BA6}"/>
              </a:ext>
            </a:extLst>
          </p:cNvPr>
          <p:cNvSpPr/>
          <p:nvPr/>
        </p:nvSpPr>
        <p:spPr>
          <a:xfrm>
            <a:off x="8216952" y="1869428"/>
            <a:ext cx="3027311" cy="21630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1AD2F0B2-BFD7-77AC-39AA-0D5C46060203}"/>
              </a:ext>
            </a:extLst>
          </p:cNvPr>
          <p:cNvSpPr txBox="1">
            <a:spLocks/>
          </p:cNvSpPr>
          <p:nvPr/>
        </p:nvSpPr>
        <p:spPr>
          <a:xfrm>
            <a:off x="0" y="5159375"/>
            <a:ext cx="7181850" cy="184150"/>
          </a:xfrm>
        </p:spPr>
        <p:txBody>
          <a:bodyPr>
            <a:normAutofit fontScale="40000" lnSpcReduction="20000"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 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A69D55A9-6D39-BE6A-A762-72D4F20CB2AB}"/>
              </a:ext>
            </a:extLst>
          </p:cNvPr>
          <p:cNvSpPr txBox="1">
            <a:spLocks/>
          </p:cNvSpPr>
          <p:nvPr/>
        </p:nvSpPr>
        <p:spPr>
          <a:xfrm>
            <a:off x="11882438" y="6446838"/>
            <a:ext cx="309562" cy="184150"/>
          </a:xfrm>
        </p:spPr>
        <p:txBody>
          <a:bodyPr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/>
              <a:t> 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88D6AFBF-C654-9BB1-C0D7-B06EC0F832B8}"/>
              </a:ext>
            </a:extLst>
          </p:cNvPr>
          <p:cNvSpPr/>
          <p:nvPr/>
        </p:nvSpPr>
        <p:spPr>
          <a:xfrm>
            <a:off x="1092201" y="1857563"/>
            <a:ext cx="3027312" cy="20720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B39EDDF2-7A3B-4ABF-8E40-D95D0D5DBD72}"/>
              </a:ext>
            </a:extLst>
          </p:cNvPr>
          <p:cNvSpPr/>
          <p:nvPr/>
        </p:nvSpPr>
        <p:spPr>
          <a:xfrm>
            <a:off x="1092200" y="1090474"/>
            <a:ext cx="3027312" cy="7793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32912D7-79F2-88D6-253F-5CBD00C6673B}"/>
              </a:ext>
            </a:extLst>
          </p:cNvPr>
          <p:cNvSpPr/>
          <p:nvPr/>
        </p:nvSpPr>
        <p:spPr>
          <a:xfrm>
            <a:off x="1776034" y="1231634"/>
            <a:ext cx="2255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>
                <a:solidFill>
                  <a:schemeClr val="bg2"/>
                </a:solidFill>
              </a:rPr>
              <a:t>Production &amp; Processing software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6B81056C-915D-2A00-C57D-BD2F0367CF5D}"/>
              </a:ext>
            </a:extLst>
          </p:cNvPr>
          <p:cNvSpPr/>
          <p:nvPr/>
        </p:nvSpPr>
        <p:spPr>
          <a:xfrm>
            <a:off x="1257652" y="2010643"/>
            <a:ext cx="22556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Landing / </a:t>
            </a:r>
            <a:r>
              <a:rPr lang="en-US" sz="1200" dirty="0" err="1"/>
              <a:t>Sluttseddel</a:t>
            </a:r>
            <a:endParaRPr lang="en-US" sz="1200" dirty="0"/>
          </a:p>
          <a:p>
            <a:r>
              <a:rPr lang="en-US" sz="1200" dirty="0"/>
              <a:t>VAP/ Processing</a:t>
            </a:r>
          </a:p>
          <a:p>
            <a:r>
              <a:rPr lang="en-US" sz="1200" dirty="0"/>
              <a:t>Packing</a:t>
            </a:r>
          </a:p>
          <a:p>
            <a:r>
              <a:rPr lang="en-US" sz="1200" dirty="0"/>
              <a:t>EasyPack</a:t>
            </a:r>
          </a:p>
          <a:p>
            <a:r>
              <a:rPr lang="en-US" sz="1200" dirty="0"/>
              <a:t>EasyLabel</a:t>
            </a:r>
          </a:p>
          <a:p>
            <a:r>
              <a:rPr lang="en-US" sz="1200" dirty="0"/>
              <a:t>Packing Mobile</a:t>
            </a:r>
          </a:p>
          <a:p>
            <a:endParaRPr lang="en-US" sz="1200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FD22626F-1DFC-F3DA-E980-95DE6646F9EC}"/>
              </a:ext>
            </a:extLst>
          </p:cNvPr>
          <p:cNvSpPr/>
          <p:nvPr/>
        </p:nvSpPr>
        <p:spPr>
          <a:xfrm>
            <a:off x="4654575" y="1869428"/>
            <a:ext cx="3027311" cy="21630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C55AEAB0-96F3-370C-3EB4-AE2487B7D6CA}"/>
              </a:ext>
            </a:extLst>
          </p:cNvPr>
          <p:cNvSpPr/>
          <p:nvPr/>
        </p:nvSpPr>
        <p:spPr>
          <a:xfrm>
            <a:off x="4654574" y="1089026"/>
            <a:ext cx="3027311" cy="78040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706350C1-7015-38B2-DF47-D21D05F57C80}"/>
              </a:ext>
            </a:extLst>
          </p:cNvPr>
          <p:cNvSpPr/>
          <p:nvPr/>
        </p:nvSpPr>
        <p:spPr>
          <a:xfrm>
            <a:off x="5338408" y="1231634"/>
            <a:ext cx="2047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>
                <a:solidFill>
                  <a:schemeClr val="bg2"/>
                </a:solidFill>
              </a:rPr>
              <a:t>Purchase &amp; Sales software (trading)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3F131D1-E917-A671-9401-ED5DA9ECFDE6}"/>
              </a:ext>
            </a:extLst>
          </p:cNvPr>
          <p:cNvSpPr/>
          <p:nvPr/>
        </p:nvSpPr>
        <p:spPr>
          <a:xfrm>
            <a:off x="4820026" y="2010643"/>
            <a:ext cx="2255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Purchase &amp; Sales</a:t>
            </a:r>
          </a:p>
          <a:p>
            <a:r>
              <a:rPr lang="en-US" sz="1200" dirty="0"/>
              <a:t>Trading</a:t>
            </a:r>
          </a:p>
          <a:p>
            <a:r>
              <a:rPr lang="en-US" sz="1200" dirty="0"/>
              <a:t>Claims</a:t>
            </a:r>
          </a:p>
          <a:p>
            <a:endParaRPr lang="en-US" sz="1200" dirty="0"/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3CAFBACC-13D8-8677-A2C6-286CF356E0F3}"/>
              </a:ext>
            </a:extLst>
          </p:cNvPr>
          <p:cNvSpPr/>
          <p:nvPr/>
        </p:nvSpPr>
        <p:spPr>
          <a:xfrm>
            <a:off x="4820026" y="3571321"/>
            <a:ext cx="22556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/>
              <a:t>Margin control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ECDA9E0C-77AA-6336-1AF7-07407A3210BA}"/>
              </a:ext>
            </a:extLst>
          </p:cNvPr>
          <p:cNvSpPr/>
          <p:nvPr/>
        </p:nvSpPr>
        <p:spPr>
          <a:xfrm>
            <a:off x="8216952" y="1094493"/>
            <a:ext cx="3027311" cy="7749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9A6C865A-7D27-0D2B-F118-A3DB29C71C93}"/>
              </a:ext>
            </a:extLst>
          </p:cNvPr>
          <p:cNvSpPr/>
          <p:nvPr/>
        </p:nvSpPr>
        <p:spPr>
          <a:xfrm>
            <a:off x="8903263" y="1231978"/>
            <a:ext cx="2047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>
                <a:solidFill>
                  <a:schemeClr val="bg2"/>
                </a:solidFill>
              </a:rPr>
              <a:t>Logistics </a:t>
            </a:r>
            <a:br>
              <a:rPr lang="en-US" sz="1400" b="1">
                <a:solidFill>
                  <a:schemeClr val="bg2"/>
                </a:solidFill>
              </a:rPr>
            </a:br>
            <a:r>
              <a:rPr lang="en-US" sz="1400" b="1">
                <a:solidFill>
                  <a:schemeClr val="bg2"/>
                </a:solidFill>
              </a:rPr>
              <a:t>software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76E4CFE4-C8CA-CD31-099A-221975771020}"/>
              </a:ext>
            </a:extLst>
          </p:cNvPr>
          <p:cNvSpPr/>
          <p:nvPr/>
        </p:nvSpPr>
        <p:spPr>
          <a:xfrm>
            <a:off x="8382402" y="2010643"/>
            <a:ext cx="24657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Maritech TMS</a:t>
            </a:r>
          </a:p>
          <a:p>
            <a:r>
              <a:rPr lang="en-US" sz="1200" dirty="0"/>
              <a:t>Timpex TMS </a:t>
            </a:r>
          </a:p>
          <a:p>
            <a:r>
              <a:rPr lang="en-US" sz="1200" dirty="0"/>
              <a:t>Maritech CMS</a:t>
            </a:r>
          </a:p>
          <a:p>
            <a:r>
              <a:rPr lang="en-US" sz="1200" dirty="0"/>
              <a:t>Timpex CMS</a:t>
            </a:r>
          </a:p>
          <a:p>
            <a:r>
              <a:rPr lang="en-US" sz="1200" dirty="0"/>
              <a:t>Maritech Warehouse Management</a:t>
            </a: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C22EF7C4-DA5B-7978-6BBC-E6C6EF3CA490}"/>
              </a:ext>
            </a:extLst>
          </p:cNvPr>
          <p:cNvSpPr/>
          <p:nvPr/>
        </p:nvSpPr>
        <p:spPr>
          <a:xfrm>
            <a:off x="1825183" y="4548302"/>
            <a:ext cx="20473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Data science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EFF6FF05-0E8E-523B-B66D-427334BDD7BF}"/>
              </a:ext>
            </a:extLst>
          </p:cNvPr>
          <p:cNvSpPr/>
          <p:nvPr/>
        </p:nvSpPr>
        <p:spPr>
          <a:xfrm>
            <a:off x="1247819" y="1147715"/>
            <a:ext cx="486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000" b="1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FFE6011D-9507-F7EA-664D-1A6AB1A3B39E}"/>
              </a:ext>
            </a:extLst>
          </p:cNvPr>
          <p:cNvSpPr/>
          <p:nvPr/>
        </p:nvSpPr>
        <p:spPr>
          <a:xfrm>
            <a:off x="4808709" y="1147715"/>
            <a:ext cx="486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000" b="1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EDAC5597-2472-7326-94DD-7F336D6B5F91}"/>
              </a:ext>
            </a:extLst>
          </p:cNvPr>
          <p:cNvSpPr/>
          <p:nvPr/>
        </p:nvSpPr>
        <p:spPr>
          <a:xfrm>
            <a:off x="8373769" y="1147715"/>
            <a:ext cx="486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000" b="1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8D3C9DEF-AA02-ABE7-9864-ACF445A6A8A5}"/>
              </a:ext>
            </a:extLst>
          </p:cNvPr>
          <p:cNvSpPr/>
          <p:nvPr/>
        </p:nvSpPr>
        <p:spPr>
          <a:xfrm>
            <a:off x="1147800" y="4419482"/>
            <a:ext cx="4254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DCAAE407-CD67-4785-D6E5-8A9C577C04C1}"/>
              </a:ext>
            </a:extLst>
          </p:cNvPr>
          <p:cNvSpPr/>
          <p:nvPr/>
        </p:nvSpPr>
        <p:spPr>
          <a:xfrm>
            <a:off x="4654574" y="3929589"/>
            <a:ext cx="6589689" cy="4309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A4DB2878-5D44-7CC1-D94D-5C70BC7F57B0}"/>
              </a:ext>
            </a:extLst>
          </p:cNvPr>
          <p:cNvSpPr/>
          <p:nvPr/>
        </p:nvSpPr>
        <p:spPr>
          <a:xfrm>
            <a:off x="7287217" y="4023938"/>
            <a:ext cx="1324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Supply Chain Hub</a:t>
            </a: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8C28794F-FFDA-C75B-499B-C9B6F9C84A47}"/>
              </a:ext>
            </a:extLst>
          </p:cNvPr>
          <p:cNvSpPr/>
          <p:nvPr/>
        </p:nvSpPr>
        <p:spPr>
          <a:xfrm>
            <a:off x="1096263" y="5034465"/>
            <a:ext cx="528522" cy="4264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57D78BA4-0958-F04E-0784-AD3F199427FB}"/>
              </a:ext>
            </a:extLst>
          </p:cNvPr>
          <p:cNvSpPr/>
          <p:nvPr/>
        </p:nvSpPr>
        <p:spPr>
          <a:xfrm>
            <a:off x="1880206" y="5122935"/>
            <a:ext cx="20473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IoT</a:t>
            </a: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AC5255F-E15C-1F87-5CA7-51B9E0EB0CF4}"/>
              </a:ext>
            </a:extLst>
          </p:cNvPr>
          <p:cNvSpPr/>
          <p:nvPr/>
        </p:nvSpPr>
        <p:spPr>
          <a:xfrm>
            <a:off x="1147800" y="4967913"/>
            <a:ext cx="4864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C4854EF4-398C-096A-A2C0-DBF78091714B}"/>
              </a:ext>
            </a:extLst>
          </p:cNvPr>
          <p:cNvSpPr/>
          <p:nvPr/>
        </p:nvSpPr>
        <p:spPr>
          <a:xfrm>
            <a:off x="1092196" y="3504627"/>
            <a:ext cx="6589689" cy="4309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/>
              <a:t>VAP/ Processing</a:t>
            </a:r>
          </a:p>
        </p:txBody>
      </p:sp>
    </p:spTree>
    <p:extLst>
      <p:ext uri="{BB962C8B-B14F-4D97-AF65-F5344CB8AC3E}">
        <p14:creationId xmlns:p14="http://schemas.microsoft.com/office/powerpoint/2010/main" val="262451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e 14">
            <a:extLst>
              <a:ext uri="{FF2B5EF4-FFF2-40B4-BE49-F238E27FC236}">
                <a16:creationId xmlns:a16="http://schemas.microsoft.com/office/drawing/2014/main" id="{80CADA30-912C-99F8-D4A4-A93F0048A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475" y="828675"/>
            <a:ext cx="535305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68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B65F359B-1DFA-5F8C-45CB-723B6C5B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011" y="929919"/>
            <a:ext cx="5590822" cy="1168752"/>
          </a:xfrm>
        </p:spPr>
        <p:txBody>
          <a:bodyPr>
            <a:normAutofit/>
          </a:bodyPr>
          <a:lstStyle/>
          <a:p>
            <a:r>
              <a:rPr lang="nb-NO" dirty="0" err="1"/>
              <a:t>Incident</a:t>
            </a:r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EFCD7AD9-70AA-2472-347A-EFBA41600C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752" y="3430262"/>
            <a:ext cx="4067175" cy="1695450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ED583B2A-06F9-FEC8-2B7C-64298C57EA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088" y="2256822"/>
            <a:ext cx="4819650" cy="723900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E46E42A3-6E27-C5B7-F2DE-5550583A50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514295"/>
            <a:ext cx="5414569" cy="361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8A5533B-4C8F-C61C-5C8D-C72D8D8D7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3032913"/>
            <a:ext cx="5455356" cy="34253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dirty="0"/>
              <a:t>Examples:</a:t>
            </a:r>
          </a:p>
          <a:p>
            <a:r>
              <a:rPr lang="en-US" sz="2000">
                <a:latin typeface="Arial"/>
                <a:cs typeface="Arial"/>
              </a:rPr>
              <a:t>New user in Timpex TMS</a:t>
            </a:r>
          </a:p>
          <a:p>
            <a:r>
              <a:rPr lang="en-US" sz="2000">
                <a:latin typeface="Arial"/>
                <a:cs typeface="Arial"/>
              </a:rPr>
              <a:t>Need to add a new transporter in our system, but I forgot how to do it.. </a:t>
            </a:r>
            <a:endParaRPr lang="en-US" sz="2000">
              <a:cs typeface="Arial"/>
            </a:endParaRPr>
          </a:p>
          <a:p>
            <a:endParaRPr lang="en-US" sz="2000">
              <a:cs typeface="Arial"/>
            </a:endParaRPr>
          </a:p>
          <a:p>
            <a:endParaRPr lang="en-US" sz="2000">
              <a:cs typeface="Arial" panose="020B0604020202020204" pitchFamily="34" charset="0"/>
            </a:endParaRP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B65F359B-1DFA-5F8C-45CB-723B6C5B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917677"/>
            <a:ext cx="8074377" cy="116875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/>
                <a:cs typeface="Arial"/>
              </a:rPr>
              <a:t>Service Request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B53BC53-AB27-43D9-EE31-833721C3C7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200" y="2086429"/>
            <a:ext cx="355282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454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8A5533B-4C8F-C61C-5C8D-C72D8D8D7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2634015"/>
            <a:ext cx="5455356" cy="3425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Examples:</a:t>
            </a:r>
          </a:p>
          <a:p>
            <a:r>
              <a:rPr lang="en-US" sz="2000" dirty="0"/>
              <a:t>Add a new column in a report</a:t>
            </a:r>
          </a:p>
          <a:p>
            <a:r>
              <a:rPr lang="en-US" sz="2000" dirty="0"/>
              <a:t>New field on invoice to customers in a specific country</a:t>
            </a:r>
          </a:p>
          <a:p>
            <a:r>
              <a:rPr lang="en-US" sz="2000" dirty="0"/>
              <a:t>Change of Factoring company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B65F359B-1DFA-5F8C-45CB-723B6C5B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798614"/>
            <a:ext cx="8074377" cy="1168752"/>
          </a:xfrm>
        </p:spPr>
        <p:txBody>
          <a:bodyPr>
            <a:normAutofit/>
          </a:bodyPr>
          <a:lstStyle/>
          <a:p>
            <a:r>
              <a:rPr lang="en-US" sz="3600" dirty="0"/>
              <a:t>Change Request</a:t>
            </a:r>
          </a:p>
        </p:txBody>
      </p:sp>
      <p:pic>
        <p:nvPicPr>
          <p:cNvPr id="20" name="Bilde 19">
            <a:extLst>
              <a:ext uri="{FF2B5EF4-FFF2-40B4-BE49-F238E27FC236}">
                <a16:creationId xmlns:a16="http://schemas.microsoft.com/office/drawing/2014/main" id="{3BE9E6FB-85D1-F105-B4AF-0F544D1EFF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8443" y="91394"/>
            <a:ext cx="3761104" cy="6667951"/>
          </a:xfrm>
          <a:prstGeom prst="rect">
            <a:avLst/>
          </a:prstGeom>
        </p:spPr>
      </p:pic>
      <p:pic>
        <p:nvPicPr>
          <p:cNvPr id="22" name="Bilde 21">
            <a:extLst>
              <a:ext uri="{FF2B5EF4-FFF2-40B4-BE49-F238E27FC236}">
                <a16:creationId xmlns:a16="http://schemas.microsoft.com/office/drawing/2014/main" id="{80B6F2A8-CD2C-1E50-5514-6C7A58E9A1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3748" y="1761224"/>
            <a:ext cx="39433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336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8A5533B-4C8F-C61C-5C8D-C72D8D8D7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1" y="2673811"/>
            <a:ext cx="5208217" cy="152346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Roboto" panose="02000000000000000000" pitchFamily="2" charset="0"/>
              </a:rPr>
              <a:t>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uggestions for small and large improvements on Maritech cloud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B65F359B-1DFA-5F8C-45CB-723B6C5B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1" y="554289"/>
            <a:ext cx="5590822" cy="1168752"/>
          </a:xfrm>
        </p:spPr>
        <p:txBody>
          <a:bodyPr>
            <a:normAutofit/>
          </a:bodyPr>
          <a:lstStyle/>
          <a:p>
            <a:r>
              <a:rPr lang="en-US" dirty="0"/>
              <a:t>Suggestions</a:t>
            </a:r>
          </a:p>
        </p:txBody>
      </p:sp>
      <p:sp>
        <p:nvSpPr>
          <p:cNvPr id="4" name="Pil: høyre 3">
            <a:extLst>
              <a:ext uri="{FF2B5EF4-FFF2-40B4-BE49-F238E27FC236}">
                <a16:creationId xmlns:a16="http://schemas.microsoft.com/office/drawing/2014/main" id="{45EAAB10-61C8-D4C8-A569-89F6C0CB921A}"/>
              </a:ext>
            </a:extLst>
          </p:cNvPr>
          <p:cNvSpPr/>
          <p:nvPr/>
        </p:nvSpPr>
        <p:spPr>
          <a:xfrm>
            <a:off x="1436467" y="3927513"/>
            <a:ext cx="1715911" cy="1005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/>
              <a:t>Suggestions</a:t>
            </a:r>
          </a:p>
        </p:txBody>
      </p:sp>
      <p:sp>
        <p:nvSpPr>
          <p:cNvPr id="7" name="Rektangel: avrundede hjørner 6">
            <a:extLst>
              <a:ext uri="{FF2B5EF4-FFF2-40B4-BE49-F238E27FC236}">
                <a16:creationId xmlns:a16="http://schemas.microsoft.com/office/drawing/2014/main" id="{22385252-3A4A-1040-75EB-64AB95993206}"/>
              </a:ext>
            </a:extLst>
          </p:cNvPr>
          <p:cNvSpPr/>
          <p:nvPr/>
        </p:nvSpPr>
        <p:spPr>
          <a:xfrm>
            <a:off x="3596381" y="4177954"/>
            <a:ext cx="1127187" cy="428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Open</a:t>
            </a:r>
          </a:p>
        </p:txBody>
      </p:sp>
      <p:sp>
        <p:nvSpPr>
          <p:cNvPr id="8" name="Rektangel: avrundede hjørner 7">
            <a:extLst>
              <a:ext uri="{FF2B5EF4-FFF2-40B4-BE49-F238E27FC236}">
                <a16:creationId xmlns:a16="http://schemas.microsoft.com/office/drawing/2014/main" id="{0940767B-D45C-C753-835C-311356056318}"/>
              </a:ext>
            </a:extLst>
          </p:cNvPr>
          <p:cNvSpPr/>
          <p:nvPr/>
        </p:nvSpPr>
        <p:spPr>
          <a:xfrm>
            <a:off x="5076459" y="4164864"/>
            <a:ext cx="1127187" cy="428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 planning</a:t>
            </a:r>
          </a:p>
        </p:txBody>
      </p:sp>
      <p:sp>
        <p:nvSpPr>
          <p:cNvPr id="9" name="Rektangel: avrundede hjørner 8">
            <a:extLst>
              <a:ext uri="{FF2B5EF4-FFF2-40B4-BE49-F238E27FC236}">
                <a16:creationId xmlns:a16="http://schemas.microsoft.com/office/drawing/2014/main" id="{C7F0D441-54BE-CCDC-9624-B4230C591513}"/>
              </a:ext>
            </a:extLst>
          </p:cNvPr>
          <p:cNvSpPr/>
          <p:nvPr/>
        </p:nvSpPr>
        <p:spPr>
          <a:xfrm>
            <a:off x="5076458" y="4869349"/>
            <a:ext cx="1127187" cy="428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 vision</a:t>
            </a:r>
          </a:p>
        </p:txBody>
      </p:sp>
      <p:sp>
        <p:nvSpPr>
          <p:cNvPr id="10" name="Rektangel: avrundede hjørner 9">
            <a:extLst>
              <a:ext uri="{FF2B5EF4-FFF2-40B4-BE49-F238E27FC236}">
                <a16:creationId xmlns:a16="http://schemas.microsoft.com/office/drawing/2014/main" id="{1D516909-FF53-84D0-6B66-843996567301}"/>
              </a:ext>
            </a:extLst>
          </p:cNvPr>
          <p:cNvSpPr/>
          <p:nvPr/>
        </p:nvSpPr>
        <p:spPr>
          <a:xfrm>
            <a:off x="5076458" y="5573834"/>
            <a:ext cx="1127187" cy="428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Rejected</a:t>
            </a:r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D571F627-3CBF-604E-EA26-1CC99EAE0B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052" y="1940386"/>
            <a:ext cx="494347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718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B65F359B-1DFA-5F8C-45CB-723B6C5B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1" y="352009"/>
            <a:ext cx="5590822" cy="1168752"/>
          </a:xfrm>
        </p:spPr>
        <p:txBody>
          <a:bodyPr>
            <a:normAutofit/>
          </a:bodyPr>
          <a:lstStyle/>
          <a:p>
            <a:r>
              <a:rPr lang="en-US" dirty="0"/>
              <a:t>Customer Portal</a:t>
            </a:r>
          </a:p>
        </p:txBody>
      </p:sp>
      <p:pic>
        <p:nvPicPr>
          <p:cNvPr id="2" name="Picture 3" descr="Text&#10;&#10;Description automatically generated">
            <a:extLst>
              <a:ext uri="{FF2B5EF4-FFF2-40B4-BE49-F238E27FC236}">
                <a16:creationId xmlns:a16="http://schemas.microsoft.com/office/drawing/2014/main" id="{C8701499-E058-345C-03AB-FFFB9A46A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284" y="1483741"/>
            <a:ext cx="8102185" cy="3141013"/>
          </a:xfrm>
          <a:prstGeom prst="rect">
            <a:avLst/>
          </a:prstGeom>
        </p:spPr>
      </p:pic>
      <p:pic>
        <p:nvPicPr>
          <p:cNvPr id="4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EDC8C13-D10F-0956-B2AB-755843BD99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6335" y="4844983"/>
            <a:ext cx="3515783" cy="149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186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8A5533B-4C8F-C61C-5C8D-C72D8D8D7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168" y="1554491"/>
            <a:ext cx="4767179" cy="15234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Roboto"/>
                <a:ea typeface="Roboto"/>
                <a:cs typeface="Roboto"/>
              </a:rPr>
              <a:t>Users mapped to organizations</a:t>
            </a:r>
          </a:p>
          <a:p>
            <a:r>
              <a:rPr lang="en-US" sz="1800" dirty="0">
                <a:solidFill>
                  <a:srgbClr val="000000"/>
                </a:solidFill>
                <a:latin typeface="Roboto" panose="02000000000000000000" pitchFamily="2" charset="0"/>
              </a:rPr>
              <a:t>Filter on status, your cases, request type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B65F359B-1DFA-5F8C-45CB-723B6C5B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1" y="439452"/>
            <a:ext cx="5590822" cy="1168752"/>
          </a:xfrm>
        </p:spPr>
        <p:txBody>
          <a:bodyPr>
            <a:normAutofit/>
          </a:bodyPr>
          <a:lstStyle/>
          <a:p>
            <a:r>
              <a:rPr lang="en-US" dirty="0"/>
              <a:t>Customer Portal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0122988E-13F4-2BB7-4FFD-33F141CD3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882" y="2767731"/>
            <a:ext cx="880110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358386"/>
      </p:ext>
    </p:extLst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Egendefinert 1">
      <a:dk1>
        <a:srgbClr val="1D2F3C"/>
      </a:dk1>
      <a:lt1>
        <a:srgbClr val="FFFFFF"/>
      </a:lt1>
      <a:dk2>
        <a:srgbClr val="446BF9"/>
      </a:dk2>
      <a:lt2>
        <a:srgbClr val="E7E6E6"/>
      </a:lt2>
      <a:accent1>
        <a:srgbClr val="446BF9"/>
      </a:accent1>
      <a:accent2>
        <a:srgbClr val="F29100"/>
      </a:accent2>
      <a:accent3>
        <a:srgbClr val="F9ED83"/>
      </a:accent3>
      <a:accent4>
        <a:srgbClr val="51B89C"/>
      </a:accent4>
      <a:accent5>
        <a:srgbClr val="C7E3D1"/>
      </a:accent5>
      <a:accent6>
        <a:srgbClr val="003060"/>
      </a:accent6>
      <a:hlink>
        <a:srgbClr val="446BF9"/>
      </a:hlink>
      <a:folHlink>
        <a:srgbClr val="00306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11105_Maritech_PPT_template" id="{15A95C38-9173-EF4C-ACD6-25B3C020DC79}" vid="{A38A5B76-E295-AD49-A5EA-5FF7D32253E7}"/>
    </a:ext>
  </a:extLst>
</a:theme>
</file>

<file path=ppt/theme/theme2.xml><?xml version="1.0" encoding="utf-8"?>
<a:theme xmlns:a="http://schemas.openxmlformats.org/drawingml/2006/main" name="1_White">
  <a:themeElements>
    <a:clrScheme name="Maritech fargepalett 2022">
      <a:dk1>
        <a:srgbClr val="162E3E"/>
      </a:dk1>
      <a:lt1>
        <a:srgbClr val="FFFFFF"/>
      </a:lt1>
      <a:dk2>
        <a:srgbClr val="0000FF"/>
      </a:dk2>
      <a:lt2>
        <a:srgbClr val="E7E6E6"/>
      </a:lt2>
      <a:accent1>
        <a:srgbClr val="446BF9"/>
      </a:accent1>
      <a:accent2>
        <a:srgbClr val="FF4318"/>
      </a:accent2>
      <a:accent3>
        <a:srgbClr val="FEFF00"/>
      </a:accent3>
      <a:accent4>
        <a:srgbClr val="4FFE0F"/>
      </a:accent4>
      <a:accent5>
        <a:srgbClr val="FF0088"/>
      </a:accent5>
      <a:accent6>
        <a:srgbClr val="F28F00"/>
      </a:accent6>
      <a:hlink>
        <a:srgbClr val="162E3E"/>
      </a:hlink>
      <a:folHlink>
        <a:srgbClr val="49FF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7" id="{E9CF4A85-B0B3-FE4F-88CE-E5E4219F105E}" vid="{D50A11BB-8DBD-D54A-9D7B-B0D9F2D0E795}"/>
    </a:ext>
  </a:extLst>
</a:theme>
</file>

<file path=ppt/theme/theme3.xml><?xml version="1.0" encoding="utf-8"?>
<a:theme xmlns:a="http://schemas.openxmlformats.org/drawingml/2006/main" name="3_Blå">
  <a:themeElements>
    <a:clrScheme name="Maritech fargepalett 2022">
      <a:dk1>
        <a:srgbClr val="162E3E"/>
      </a:dk1>
      <a:lt1>
        <a:srgbClr val="FFFFFF"/>
      </a:lt1>
      <a:dk2>
        <a:srgbClr val="0000FF"/>
      </a:dk2>
      <a:lt2>
        <a:srgbClr val="E7E6E6"/>
      </a:lt2>
      <a:accent1>
        <a:srgbClr val="446BF9"/>
      </a:accent1>
      <a:accent2>
        <a:srgbClr val="FF4318"/>
      </a:accent2>
      <a:accent3>
        <a:srgbClr val="FEFF00"/>
      </a:accent3>
      <a:accent4>
        <a:srgbClr val="4FFE0F"/>
      </a:accent4>
      <a:accent5>
        <a:srgbClr val="FF0088"/>
      </a:accent5>
      <a:accent6>
        <a:srgbClr val="F28F00"/>
      </a:accent6>
      <a:hlink>
        <a:srgbClr val="162E3E"/>
      </a:hlink>
      <a:folHlink>
        <a:srgbClr val="49FF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_Maritech_updated_220816" id="{ECFD8589-31E8-40DD-8CFF-96ACB8234A9F}" vid="{57DFB3DB-E58D-46FF-A8DD-82841F854430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175954-c712-4a4a-9a2c-ddb43c3418cd">
      <Terms xmlns="http://schemas.microsoft.com/office/infopath/2007/PartnerControls"/>
    </lcf76f155ced4ddcb4097134ff3c332f>
    <Youtube_x002d_link xmlns="5b175954-c712-4a4a-9a2c-ddb43c3418cd" xsi:nil="true"/>
    <TaxCatchAll xmlns="0fb96225-7018-4de1-8068-a51d697f336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A477B2B1939347952595F85FD2A20B" ma:contentTypeVersion="15" ma:contentTypeDescription="Create a new document." ma:contentTypeScope="" ma:versionID="adb583cf3f0f95470beab7bc11c63ff6">
  <xsd:schema xmlns:xsd="http://www.w3.org/2001/XMLSchema" xmlns:xs="http://www.w3.org/2001/XMLSchema" xmlns:p="http://schemas.microsoft.com/office/2006/metadata/properties" xmlns:ns2="5b175954-c712-4a4a-9a2c-ddb43c3418cd" xmlns:ns3="0fb96225-7018-4de1-8068-a51d697f336c" targetNamespace="http://schemas.microsoft.com/office/2006/metadata/properties" ma:root="true" ma:fieldsID="dd9ef4d5ff2c2ca9656bed4cd6250013" ns2:_="" ns3:_="">
    <xsd:import namespace="5b175954-c712-4a4a-9a2c-ddb43c3418cd"/>
    <xsd:import namespace="0fb96225-7018-4de1-8068-a51d697f33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Youtube_x002d_link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175954-c712-4a4a-9a2c-ddb43c3418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Youtube_x002d_link" ma:index="14" nillable="true" ma:displayName="Youtube-link" ma:format="Dropdown" ma:internalName="Youtube_x002d_link">
      <xsd:simpleType>
        <xsd:restriction base="dms:Text">
          <xsd:maxLength value="255"/>
        </xsd:restriction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5060760-0f4a-4a4c-9973-d6601a221f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96225-7018-4de1-8068-a51d697f336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fab08066-90d3-4dca-a6aa-428a1827ef99}" ma:internalName="TaxCatchAll" ma:showField="CatchAllData" ma:web="0fb96225-7018-4de1-8068-a51d697f33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9CF673-8D4B-4037-8606-0CE7B55A190E}">
  <ds:schemaRefs>
    <ds:schemaRef ds:uri="http://schemas.microsoft.com/office/2006/metadata/properties"/>
    <ds:schemaRef ds:uri="http://schemas.microsoft.com/office/infopath/2007/PartnerControls"/>
    <ds:schemaRef ds:uri="5b175954-c712-4a4a-9a2c-ddb43c3418cd"/>
    <ds:schemaRef ds:uri="0fb96225-7018-4de1-8068-a51d697f336c"/>
  </ds:schemaRefs>
</ds:datastoreItem>
</file>

<file path=customXml/itemProps2.xml><?xml version="1.0" encoding="utf-8"?>
<ds:datastoreItem xmlns:ds="http://schemas.openxmlformats.org/officeDocument/2006/customXml" ds:itemID="{A419BB02-4C29-4071-82CD-435D25E9F6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175954-c712-4a4a-9a2c-ddb43c3418cd"/>
    <ds:schemaRef ds:uri="0fb96225-7018-4de1-8068-a51d697f33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FC921D-ABB1-4AC9-9A30-9313005759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211105_Maritech_PPT_template</Template>
  <TotalTime>405</TotalTime>
  <Words>393</Words>
  <Application>Microsoft Office PowerPoint</Application>
  <PresentationFormat>Widescreen</PresentationFormat>
  <Paragraphs>87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White</vt:lpstr>
      <vt:lpstr>1_White</vt:lpstr>
      <vt:lpstr>3_Blå</vt:lpstr>
      <vt:lpstr>Support</vt:lpstr>
      <vt:lpstr>PowerPoint-presentasjon</vt:lpstr>
      <vt:lpstr>PowerPoint-presentasjon</vt:lpstr>
      <vt:lpstr>Incident</vt:lpstr>
      <vt:lpstr>Service Request</vt:lpstr>
      <vt:lpstr>Change Request</vt:lpstr>
      <vt:lpstr>Suggestions</vt:lpstr>
      <vt:lpstr>Customer Portal</vt:lpstr>
      <vt:lpstr>Customer Portal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know seafood.</dc:title>
  <dc:subject/>
  <dc:creator>Julie Gulla-Pettersen</dc:creator>
  <cp:keywords/>
  <dc:description/>
  <cp:lastModifiedBy>Astrid Bolstad Dale</cp:lastModifiedBy>
  <cp:revision>413</cp:revision>
  <dcterms:created xsi:type="dcterms:W3CDTF">2021-11-15T13:57:34Z</dcterms:created>
  <dcterms:modified xsi:type="dcterms:W3CDTF">2023-06-05T13:27:28Z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0x01010086A477B2B1939347952595F85FD2A20B</vt:lpwstr>
  </property>
</Properties>
</file>